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91" r:id="rId1"/>
  </p:sldMasterIdLst>
  <p:notesMasterIdLst>
    <p:notesMasterId r:id="rId21"/>
  </p:notesMasterIdLst>
  <p:sldIdLst>
    <p:sldId id="282" r:id="rId2"/>
    <p:sldId id="265" r:id="rId3"/>
    <p:sldId id="293" r:id="rId4"/>
    <p:sldId id="266" r:id="rId5"/>
    <p:sldId id="267" r:id="rId6"/>
    <p:sldId id="268" r:id="rId7"/>
    <p:sldId id="269" r:id="rId8"/>
    <p:sldId id="270" r:id="rId9"/>
    <p:sldId id="271" r:id="rId10"/>
    <p:sldId id="287" r:id="rId11"/>
    <p:sldId id="280" r:id="rId12"/>
    <p:sldId id="295" r:id="rId13"/>
    <p:sldId id="296" r:id="rId14"/>
    <p:sldId id="298" r:id="rId15"/>
    <p:sldId id="299" r:id="rId16"/>
    <p:sldId id="300" r:id="rId17"/>
    <p:sldId id="301" r:id="rId18"/>
    <p:sldId id="302" r:id="rId19"/>
    <p:sldId id="303" r:id="rId20"/>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Arial" charset="0"/>
        <a:ea typeface="ＭＳ Ｐゴシック" pitchFamily="-80" charset="-128"/>
        <a:cs typeface="+mn-cs"/>
      </a:defRPr>
    </a:lvl1pPr>
    <a:lvl2pPr marL="457200" algn="l" rtl="0" eaLnBrk="0" fontAlgn="base" hangingPunct="0">
      <a:spcBef>
        <a:spcPct val="0"/>
      </a:spcBef>
      <a:spcAft>
        <a:spcPct val="0"/>
      </a:spcAft>
      <a:defRPr sz="2400" kern="1200">
        <a:solidFill>
          <a:schemeClr val="tx1"/>
        </a:solidFill>
        <a:latin typeface="Arial" charset="0"/>
        <a:ea typeface="ＭＳ Ｐゴシック" pitchFamily="-80" charset="-128"/>
        <a:cs typeface="+mn-cs"/>
      </a:defRPr>
    </a:lvl2pPr>
    <a:lvl3pPr marL="914400" algn="l" rtl="0" eaLnBrk="0" fontAlgn="base" hangingPunct="0">
      <a:spcBef>
        <a:spcPct val="0"/>
      </a:spcBef>
      <a:spcAft>
        <a:spcPct val="0"/>
      </a:spcAft>
      <a:defRPr sz="2400" kern="1200">
        <a:solidFill>
          <a:schemeClr val="tx1"/>
        </a:solidFill>
        <a:latin typeface="Arial" charset="0"/>
        <a:ea typeface="ＭＳ Ｐゴシック" pitchFamily="-80" charset="-128"/>
        <a:cs typeface="+mn-cs"/>
      </a:defRPr>
    </a:lvl3pPr>
    <a:lvl4pPr marL="1371600" algn="l" rtl="0" eaLnBrk="0" fontAlgn="base" hangingPunct="0">
      <a:spcBef>
        <a:spcPct val="0"/>
      </a:spcBef>
      <a:spcAft>
        <a:spcPct val="0"/>
      </a:spcAft>
      <a:defRPr sz="2400" kern="1200">
        <a:solidFill>
          <a:schemeClr val="tx1"/>
        </a:solidFill>
        <a:latin typeface="Arial" charset="0"/>
        <a:ea typeface="ＭＳ Ｐゴシック" pitchFamily="-80" charset="-128"/>
        <a:cs typeface="+mn-cs"/>
      </a:defRPr>
    </a:lvl4pPr>
    <a:lvl5pPr marL="1828800" algn="l" rtl="0" eaLnBrk="0" fontAlgn="base" hangingPunct="0">
      <a:spcBef>
        <a:spcPct val="0"/>
      </a:spcBef>
      <a:spcAft>
        <a:spcPct val="0"/>
      </a:spcAft>
      <a:defRPr sz="2400" kern="1200">
        <a:solidFill>
          <a:schemeClr val="tx1"/>
        </a:solidFill>
        <a:latin typeface="Arial" charset="0"/>
        <a:ea typeface="ＭＳ Ｐゴシック" pitchFamily="-80" charset="-128"/>
        <a:cs typeface="+mn-cs"/>
      </a:defRPr>
    </a:lvl5pPr>
    <a:lvl6pPr marL="2286000" algn="l" defTabSz="914400" rtl="0" eaLnBrk="1" latinLnBrk="0" hangingPunct="1">
      <a:defRPr sz="2400" kern="1200">
        <a:solidFill>
          <a:schemeClr val="tx1"/>
        </a:solidFill>
        <a:latin typeface="Arial" charset="0"/>
        <a:ea typeface="ＭＳ Ｐゴシック" pitchFamily="-80" charset="-128"/>
        <a:cs typeface="+mn-cs"/>
      </a:defRPr>
    </a:lvl6pPr>
    <a:lvl7pPr marL="2743200" algn="l" defTabSz="914400" rtl="0" eaLnBrk="1" latinLnBrk="0" hangingPunct="1">
      <a:defRPr sz="2400" kern="1200">
        <a:solidFill>
          <a:schemeClr val="tx1"/>
        </a:solidFill>
        <a:latin typeface="Arial" charset="0"/>
        <a:ea typeface="ＭＳ Ｐゴシック" pitchFamily="-80" charset="-128"/>
        <a:cs typeface="+mn-cs"/>
      </a:defRPr>
    </a:lvl7pPr>
    <a:lvl8pPr marL="3200400" algn="l" defTabSz="914400" rtl="0" eaLnBrk="1" latinLnBrk="0" hangingPunct="1">
      <a:defRPr sz="2400" kern="1200">
        <a:solidFill>
          <a:schemeClr val="tx1"/>
        </a:solidFill>
        <a:latin typeface="Arial" charset="0"/>
        <a:ea typeface="ＭＳ Ｐゴシック" pitchFamily="-80" charset="-128"/>
        <a:cs typeface="+mn-cs"/>
      </a:defRPr>
    </a:lvl8pPr>
    <a:lvl9pPr marL="3657600" algn="l" defTabSz="914400" rtl="0" eaLnBrk="1" latinLnBrk="0" hangingPunct="1">
      <a:defRPr sz="2400" kern="1200">
        <a:solidFill>
          <a:schemeClr val="tx1"/>
        </a:solidFill>
        <a:latin typeface="Arial" charset="0"/>
        <a:ea typeface="ＭＳ Ｐゴシック" pitchFamily="-80"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358" autoAdjust="0"/>
    <p:restoredTop sz="90929"/>
  </p:normalViewPr>
  <p:slideViewPr>
    <p:cSldViewPr>
      <p:cViewPr varScale="1">
        <p:scale>
          <a:sx n="100" d="100"/>
          <a:sy n="100" d="100"/>
        </p:scale>
        <p:origin x="2100"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40" d="100"/>
        <a:sy n="40" d="100"/>
      </p:scale>
      <p:origin x="0" y="-732"/>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4099" name="Rectangle 3"/>
          <p:cNvSpPr>
            <a:spLocks noGrp="1" noChangeArrowheads="1"/>
          </p:cNvSpPr>
          <p:nvPr>
            <p:ph type="dt" idx="1"/>
          </p:nvPr>
        </p:nvSpPr>
        <p:spPr bwMode="auto">
          <a:xfrm>
            <a:off x="388620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1434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4101"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102"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4103"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defRPr sz="1200"/>
            </a:lvl1pPr>
          </a:lstStyle>
          <a:p>
            <a:pPr>
              <a:defRPr/>
            </a:pPr>
            <a:fld id="{ECFAFE0D-2BE4-473B-A5EB-15436E771F66}" type="slidenum">
              <a:rPr lang="en-US"/>
              <a:pPr>
                <a:defRPr/>
              </a:pPr>
              <a:t>‹#›</a:t>
            </a:fld>
            <a:endParaRPr lang="en-US"/>
          </a:p>
        </p:txBody>
      </p:sp>
    </p:spTree>
    <p:extLst>
      <p:ext uri="{BB962C8B-B14F-4D97-AF65-F5344CB8AC3E}">
        <p14:creationId xmlns:p14="http://schemas.microsoft.com/office/powerpoint/2010/main" val="205790867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pitchFamily="-80" charset="-128"/>
        <a:cs typeface="+mn-cs"/>
      </a:defRPr>
    </a:lvl1pPr>
    <a:lvl2pPr marL="457200" algn="l" rtl="0" eaLnBrk="0" fontAlgn="base" hangingPunct="0">
      <a:spcBef>
        <a:spcPct val="30000"/>
      </a:spcBef>
      <a:spcAft>
        <a:spcPct val="0"/>
      </a:spcAft>
      <a:defRPr sz="1200" kern="1200">
        <a:solidFill>
          <a:schemeClr val="tx1"/>
        </a:solidFill>
        <a:latin typeface="Arial" charset="0"/>
        <a:ea typeface="ＭＳ Ｐゴシック" pitchFamily="-80"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pitchFamily="-80"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pitchFamily="-80"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pitchFamily="-80"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p:spPr>
        <p:txBody>
          <a:bodyPr/>
          <a:lstStyle/>
          <a:p>
            <a:fld id="{979CE664-2A0F-4C12-B8D2-B4F708C1D656}" type="slidenum">
              <a:rPr lang="en-US" smtClean="0"/>
              <a:pPr/>
              <a:t>1</a:t>
            </a:fld>
            <a:endParaRPr lang="en-US"/>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a:ln/>
        </p:spPr>
        <p:txBody>
          <a:bodyPr/>
          <a:lstStyle/>
          <a:p>
            <a:pPr marL="228600" indent="-228600" eaLnBrk="1" hangingPunct="1">
              <a:buFontTx/>
              <a:buAutoNum type="arabicPeriod"/>
            </a:pPr>
            <a:r>
              <a:rPr lang="en-US" dirty="0"/>
              <a:t>We all need to be known, first by God, second by others.  </a:t>
            </a:r>
          </a:p>
        </p:txBody>
      </p:sp>
    </p:spTree>
    <p:extLst>
      <p:ext uri="{BB962C8B-B14F-4D97-AF65-F5344CB8AC3E}">
        <p14:creationId xmlns:p14="http://schemas.microsoft.com/office/powerpoint/2010/main" val="32205203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p:spPr>
        <p:txBody>
          <a:bodyPr/>
          <a:lstStyle/>
          <a:p>
            <a:fld id="{FF8692CC-6A1C-4760-9707-07457D4E431A}" type="slidenum">
              <a:rPr lang="en-US" smtClean="0"/>
              <a:pPr/>
              <a:t>2</a:t>
            </a:fld>
            <a:endParaRPr lang="en-US"/>
          </a:p>
        </p:txBody>
      </p:sp>
      <p:sp>
        <p:nvSpPr>
          <p:cNvPr id="16387" name="Rectangle 2"/>
          <p:cNvSpPr>
            <a:spLocks noGrp="1" noRot="1" noChangeAspect="1" noChangeArrowheads="1" noTextEdit="1"/>
          </p:cNvSpPr>
          <p:nvPr>
            <p:ph type="sldImg"/>
          </p:nvPr>
        </p:nvSpPr>
        <p:spPr>
          <a:ln/>
        </p:spPr>
      </p:sp>
      <p:sp>
        <p:nvSpPr>
          <p:cNvPr id="16388" name="Rectangle 3"/>
          <p:cNvSpPr>
            <a:spLocks noGrp="1" noChangeArrowheads="1"/>
          </p:cNvSpPr>
          <p:nvPr>
            <p:ph type="body" idx="1"/>
          </p:nvPr>
        </p:nvSpPr>
        <p:spPr>
          <a:noFill/>
          <a:ln/>
        </p:spPr>
        <p:txBody>
          <a:bodyPr/>
          <a:lstStyle/>
          <a:p>
            <a:pPr eaLnBrk="1" hangingPunct="1"/>
            <a:r>
              <a:rPr lang="en-US"/>
              <a:t>Intimacy is not the same in every relationship, and in fact goes through stages.  Let’s look at each of these stages…..</a:t>
            </a:r>
          </a:p>
        </p:txBody>
      </p:sp>
    </p:spTree>
    <p:extLst>
      <p:ext uri="{BB962C8B-B14F-4D97-AF65-F5344CB8AC3E}">
        <p14:creationId xmlns:p14="http://schemas.microsoft.com/office/powerpoint/2010/main" val="24911949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fld id="{EEC50DD9-9F08-4239-BBE2-F5B501F1848D}" type="slidenum">
              <a:rPr lang="en-US" smtClean="0"/>
              <a:pPr/>
              <a:t>3</a:t>
            </a:fld>
            <a:endParaRPr lang="en-US"/>
          </a:p>
        </p:txBody>
      </p:sp>
      <p:sp>
        <p:nvSpPr>
          <p:cNvPr id="17411" name="Rectangle 1026"/>
          <p:cNvSpPr>
            <a:spLocks noGrp="1" noRot="1" noChangeAspect="1" noChangeArrowheads="1" noTextEdit="1"/>
          </p:cNvSpPr>
          <p:nvPr>
            <p:ph type="sldImg"/>
          </p:nvPr>
        </p:nvSpPr>
        <p:spPr>
          <a:solidFill>
            <a:srgbClr val="FFFFFF"/>
          </a:solidFill>
          <a:ln/>
        </p:spPr>
      </p:sp>
      <p:sp>
        <p:nvSpPr>
          <p:cNvPr id="17412" name="Rectangle 1027"/>
          <p:cNvSpPr>
            <a:spLocks noGrp="1" noChangeArrowheads="1"/>
          </p:cNvSpPr>
          <p:nvPr>
            <p:ph type="body" idx="1"/>
          </p:nvPr>
        </p:nvSpPr>
        <p:spPr>
          <a:solidFill>
            <a:srgbClr val="FFFFFF"/>
          </a:solidFill>
          <a:ln>
            <a:solidFill>
              <a:srgbClr val="000000"/>
            </a:solidFill>
          </a:ln>
        </p:spPr>
        <p:txBody>
          <a:bodyPr/>
          <a:lstStyle/>
          <a:p>
            <a:pPr eaLnBrk="1" hangingPunct="1"/>
            <a:endParaRPr lang="en-US"/>
          </a:p>
        </p:txBody>
      </p:sp>
    </p:spTree>
    <p:extLst>
      <p:ext uri="{BB962C8B-B14F-4D97-AF65-F5344CB8AC3E}">
        <p14:creationId xmlns:p14="http://schemas.microsoft.com/office/powerpoint/2010/main" val="27079359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p:spPr>
        <p:txBody>
          <a:bodyPr/>
          <a:lstStyle/>
          <a:p>
            <a:fld id="{672CEE46-7938-43E5-815E-AED242ADAF94}" type="slidenum">
              <a:rPr lang="en-US" smtClean="0"/>
              <a:pPr/>
              <a:t>4</a:t>
            </a:fld>
            <a:endParaRPr lang="en-US"/>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p:spPr>
        <p:txBody>
          <a:bodyPr/>
          <a:lstStyle/>
          <a:p>
            <a:pPr eaLnBrk="1" hangingPunct="1"/>
            <a:r>
              <a:rPr lang="en-US"/>
              <a:t>Little or no risk…no vulnerability</a:t>
            </a:r>
          </a:p>
        </p:txBody>
      </p:sp>
    </p:spTree>
    <p:extLst>
      <p:ext uri="{BB962C8B-B14F-4D97-AF65-F5344CB8AC3E}">
        <p14:creationId xmlns:p14="http://schemas.microsoft.com/office/powerpoint/2010/main" val="23829100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p:spPr>
        <p:txBody>
          <a:bodyPr/>
          <a:lstStyle/>
          <a:p>
            <a:fld id="{E9B51372-36D3-46DC-BE6E-CC88A1BE2B52}" type="slidenum">
              <a:rPr lang="en-US" smtClean="0"/>
              <a:pPr/>
              <a:t>5</a:t>
            </a:fld>
            <a:endParaRPr lang="en-US"/>
          </a:p>
        </p:txBody>
      </p:sp>
      <p:sp>
        <p:nvSpPr>
          <p:cNvPr id="19459" name="Rectangle 2"/>
          <p:cNvSpPr>
            <a:spLocks noGrp="1" noRot="1" noChangeAspect="1" noChangeArrowheads="1" noTextEdit="1"/>
          </p:cNvSpPr>
          <p:nvPr>
            <p:ph type="sldImg"/>
          </p:nvPr>
        </p:nvSpPr>
        <p:spPr>
          <a:ln/>
        </p:spPr>
      </p:sp>
      <p:sp>
        <p:nvSpPr>
          <p:cNvPr id="19460" name="Rectangle 3"/>
          <p:cNvSpPr>
            <a:spLocks noGrp="1" noChangeArrowheads="1"/>
          </p:cNvSpPr>
          <p:nvPr>
            <p:ph type="body" idx="1"/>
          </p:nvPr>
        </p:nvSpPr>
        <p:spPr>
          <a:noFill/>
          <a:ln/>
        </p:spPr>
        <p:txBody>
          <a:bodyPr/>
          <a:lstStyle/>
          <a:p>
            <a:pPr eaLnBrk="1" hangingPunct="1"/>
            <a:r>
              <a:rPr lang="en-US"/>
              <a:t>A little risk, but you can agree with the listener if they don’t like what you said….this is where the majority of teen relationships exist….</a:t>
            </a:r>
          </a:p>
        </p:txBody>
      </p:sp>
    </p:spTree>
    <p:extLst>
      <p:ext uri="{BB962C8B-B14F-4D97-AF65-F5344CB8AC3E}">
        <p14:creationId xmlns:p14="http://schemas.microsoft.com/office/powerpoint/2010/main" val="40424729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p:spPr>
        <p:txBody>
          <a:bodyPr/>
          <a:lstStyle/>
          <a:p>
            <a:fld id="{32B4F134-BEFC-424F-972C-BB8A12BC59D9}" type="slidenum">
              <a:rPr lang="en-US" smtClean="0"/>
              <a:pPr/>
              <a:t>6</a:t>
            </a:fld>
            <a:endParaRPr lang="en-US"/>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p:spPr>
        <p:txBody>
          <a:bodyPr/>
          <a:lstStyle/>
          <a:p>
            <a:pPr eaLnBrk="1" hangingPunct="1"/>
            <a:r>
              <a:rPr lang="en-US"/>
              <a:t>This involves risk, vulnerability, and where your close friends start to identify themselves.  This is your big crowd of friends, lunch table friends.</a:t>
            </a:r>
          </a:p>
        </p:txBody>
      </p:sp>
    </p:spTree>
    <p:extLst>
      <p:ext uri="{BB962C8B-B14F-4D97-AF65-F5344CB8AC3E}">
        <p14:creationId xmlns:p14="http://schemas.microsoft.com/office/powerpoint/2010/main" val="2902190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p:spPr>
        <p:txBody>
          <a:bodyPr/>
          <a:lstStyle/>
          <a:p>
            <a:fld id="{7973F41F-6C2B-4026-9AB8-4B7E0C1E0FDB}" type="slidenum">
              <a:rPr lang="en-US" smtClean="0"/>
              <a:pPr/>
              <a:t>7</a:t>
            </a:fld>
            <a:endParaRPr lang="en-US"/>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p:spPr>
        <p:txBody>
          <a:bodyPr/>
          <a:lstStyle/>
          <a:p>
            <a:pPr eaLnBrk="1" hangingPunct="1"/>
            <a:r>
              <a:rPr lang="en-US"/>
              <a:t>This is high risk, because you cannot change your history.  This information should not be shared with just anybody.  The people at this level in your life are your closest friends, small group, buddies for life.</a:t>
            </a:r>
          </a:p>
        </p:txBody>
      </p:sp>
    </p:spTree>
    <p:extLst>
      <p:ext uri="{BB962C8B-B14F-4D97-AF65-F5344CB8AC3E}">
        <p14:creationId xmlns:p14="http://schemas.microsoft.com/office/powerpoint/2010/main" val="15667445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p:spPr>
        <p:txBody>
          <a:bodyPr/>
          <a:lstStyle/>
          <a:p>
            <a:fld id="{32D169B2-2AD6-4893-8E3D-C622D59D9D82}" type="slidenum">
              <a:rPr lang="en-US" smtClean="0"/>
              <a:pPr/>
              <a:t>8</a:t>
            </a:fld>
            <a:endParaRPr lang="en-US"/>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a:ln/>
        </p:spPr>
        <p:txBody>
          <a:bodyPr/>
          <a:lstStyle/>
          <a:p>
            <a:pPr eaLnBrk="1" hangingPunct="1"/>
            <a:r>
              <a:rPr lang="en-US"/>
              <a:t>Closest friends, best friend or friends.  Relationships are built here on all previous levels, it isn’t just about sharing feelings or information.  </a:t>
            </a:r>
          </a:p>
        </p:txBody>
      </p:sp>
    </p:spTree>
    <p:extLst>
      <p:ext uri="{BB962C8B-B14F-4D97-AF65-F5344CB8AC3E}">
        <p14:creationId xmlns:p14="http://schemas.microsoft.com/office/powerpoint/2010/main" val="30297024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p:spPr>
        <p:txBody>
          <a:bodyPr/>
          <a:lstStyle/>
          <a:p>
            <a:fld id="{C239EB65-D840-4908-8B3C-399CA5B29236}" type="slidenum">
              <a:rPr lang="en-US" smtClean="0"/>
              <a:pPr/>
              <a:t>9</a:t>
            </a:fld>
            <a:endParaRPr lang="en-US"/>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a:ln/>
        </p:spPr>
        <p:txBody>
          <a:bodyPr/>
          <a:lstStyle/>
          <a:p>
            <a:pPr eaLnBrk="1" hangingPunct="1"/>
            <a:r>
              <a:rPr lang="en-US"/>
              <a:t>In a world of quick self disclosure, on the phone, internet, face book, my space etc. this doesn’t create real intimacy.  </a:t>
            </a:r>
          </a:p>
          <a:p>
            <a:pPr eaLnBrk="1" hangingPunct="1"/>
            <a:r>
              <a:rPr lang="en-US"/>
              <a:t>What ingredients are needed for intimacy to grow?</a:t>
            </a:r>
          </a:p>
        </p:txBody>
      </p:sp>
    </p:spTree>
    <p:extLst>
      <p:ext uri="{BB962C8B-B14F-4D97-AF65-F5344CB8AC3E}">
        <p14:creationId xmlns:p14="http://schemas.microsoft.com/office/powerpoint/2010/main" val="33648335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p:spPr>
        <p:txBody>
          <a:bodyPr/>
          <a:lstStyle/>
          <a:p>
            <a:fld id="{1AEFC327-97E7-410D-B055-8AB61DC3F9AA}" type="slidenum">
              <a:rPr lang="en-US" smtClean="0"/>
              <a:pPr/>
              <a:t>10</a:t>
            </a:fld>
            <a:endParaRPr lang="en-US"/>
          </a:p>
        </p:txBody>
      </p:sp>
      <p:sp>
        <p:nvSpPr>
          <p:cNvPr id="24579" name="Rectangle 1026"/>
          <p:cNvSpPr>
            <a:spLocks noGrp="1" noRot="1" noChangeAspect="1" noChangeArrowheads="1" noTextEdit="1"/>
          </p:cNvSpPr>
          <p:nvPr>
            <p:ph type="sldImg"/>
          </p:nvPr>
        </p:nvSpPr>
        <p:spPr>
          <a:ln/>
        </p:spPr>
      </p:sp>
      <p:sp>
        <p:nvSpPr>
          <p:cNvPr id="24580" name="Rectangle 1027"/>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41379108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p>
            <a:fld id="{9FF9F91F-53E0-4B6D-A5D2-41690D33244A}" type="slidenum">
              <a:rPr lang="en-US" smtClean="0"/>
              <a:pPr/>
              <a:t>11</a:t>
            </a:fld>
            <a:endParaRPr lang="en-US"/>
          </a:p>
        </p:txBody>
      </p:sp>
      <p:sp>
        <p:nvSpPr>
          <p:cNvPr id="25603" name="Rectangle 2"/>
          <p:cNvSpPr>
            <a:spLocks noGrp="1" noRot="1" noChangeAspect="1" noChangeArrowheads="1" noTextEdit="1"/>
          </p:cNvSpPr>
          <p:nvPr>
            <p:ph type="sldImg"/>
          </p:nvPr>
        </p:nvSpPr>
        <p:spPr>
          <a:solidFill>
            <a:srgbClr val="FFFFFF"/>
          </a:solidFill>
          <a:ln/>
        </p:spPr>
      </p:sp>
      <p:sp>
        <p:nvSpPr>
          <p:cNvPr id="25604" name="Rectangle 3"/>
          <p:cNvSpPr>
            <a:spLocks noGrp="1" noChangeArrowheads="1"/>
          </p:cNvSpPr>
          <p:nvPr>
            <p:ph type="body" idx="1"/>
          </p:nvPr>
        </p:nvSpPr>
        <p:spPr>
          <a:solidFill>
            <a:srgbClr val="FFFFFF"/>
          </a:solidFill>
          <a:ln>
            <a:solidFill>
              <a:srgbClr val="000000"/>
            </a:solidFill>
          </a:ln>
        </p:spPr>
        <p:txBody>
          <a:bodyPr/>
          <a:lstStyle/>
          <a:p>
            <a:pPr eaLnBrk="1" hangingPunct="1"/>
            <a:r>
              <a:rPr lang="en-US"/>
              <a:t>Go through each level.  Where should we be with our own kids?  </a:t>
            </a:r>
          </a:p>
        </p:txBody>
      </p:sp>
    </p:spTree>
    <p:extLst>
      <p:ext uri="{BB962C8B-B14F-4D97-AF65-F5344CB8AC3E}">
        <p14:creationId xmlns:p14="http://schemas.microsoft.com/office/powerpoint/2010/main" val="17706057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p>
            <a:fld id="{57EB238D-AD7E-4686-957A-A312302AA5F5}" type="slidenum">
              <a:rPr lang="en-US" smtClean="0"/>
              <a:pPr/>
              <a:t>12</a:t>
            </a:fld>
            <a:endParaRPr lang="en-US"/>
          </a:p>
        </p:txBody>
      </p:sp>
      <p:sp>
        <p:nvSpPr>
          <p:cNvPr id="26627" name="Rectangle 1026"/>
          <p:cNvSpPr>
            <a:spLocks noGrp="1" noRot="1" noChangeAspect="1" noChangeArrowheads="1" noTextEdit="1"/>
          </p:cNvSpPr>
          <p:nvPr>
            <p:ph type="sldImg"/>
          </p:nvPr>
        </p:nvSpPr>
        <p:spPr>
          <a:solidFill>
            <a:srgbClr val="FFFFFF"/>
          </a:solidFill>
          <a:ln/>
        </p:spPr>
      </p:sp>
      <p:sp>
        <p:nvSpPr>
          <p:cNvPr id="26628" name="Rectangle 1027"/>
          <p:cNvSpPr>
            <a:spLocks noGrp="1" noChangeArrowheads="1"/>
          </p:cNvSpPr>
          <p:nvPr>
            <p:ph type="body" idx="1"/>
          </p:nvPr>
        </p:nvSpPr>
        <p:spPr>
          <a:solidFill>
            <a:srgbClr val="FFFFFF"/>
          </a:solidFill>
          <a:ln>
            <a:solidFill>
              <a:srgbClr val="000000"/>
            </a:solidFill>
          </a:ln>
        </p:spPr>
        <p:txBody>
          <a:bodyPr/>
          <a:lstStyle/>
          <a:p>
            <a:pPr eaLnBrk="1" hangingPunct="1"/>
            <a:r>
              <a:rPr lang="en-US"/>
              <a:t>Go through each level.  Where should we be with our own kids?  </a:t>
            </a:r>
          </a:p>
        </p:txBody>
      </p:sp>
    </p:spTree>
    <p:extLst>
      <p:ext uri="{BB962C8B-B14F-4D97-AF65-F5344CB8AC3E}">
        <p14:creationId xmlns:p14="http://schemas.microsoft.com/office/powerpoint/2010/main" val="2130180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p:spPr>
        <p:txBody>
          <a:bodyPr/>
          <a:lstStyle/>
          <a:p>
            <a:fld id="{FF8692CC-6A1C-4760-9707-07457D4E431A}" type="slidenum">
              <a:rPr lang="en-US" smtClean="0"/>
              <a:pPr/>
              <a:t>13</a:t>
            </a:fld>
            <a:endParaRPr lang="en-US"/>
          </a:p>
        </p:txBody>
      </p:sp>
      <p:sp>
        <p:nvSpPr>
          <p:cNvPr id="16387" name="Rectangle 2"/>
          <p:cNvSpPr>
            <a:spLocks noGrp="1" noRot="1" noChangeAspect="1" noChangeArrowheads="1" noTextEdit="1"/>
          </p:cNvSpPr>
          <p:nvPr>
            <p:ph type="sldImg"/>
          </p:nvPr>
        </p:nvSpPr>
        <p:spPr>
          <a:ln/>
        </p:spPr>
      </p:sp>
      <p:sp>
        <p:nvSpPr>
          <p:cNvPr id="16388" name="Rectangle 3"/>
          <p:cNvSpPr>
            <a:spLocks noGrp="1" noChangeArrowheads="1"/>
          </p:cNvSpPr>
          <p:nvPr>
            <p:ph type="body" idx="1"/>
          </p:nvPr>
        </p:nvSpPr>
        <p:spPr>
          <a:noFill/>
          <a:ln/>
        </p:spPr>
        <p:txBody>
          <a:bodyPr/>
          <a:lstStyle/>
          <a:p>
            <a:pPr eaLnBrk="1" hangingPunct="1"/>
            <a:r>
              <a:rPr lang="en-US"/>
              <a:t>Intimacy is not the same in every relationship, and in fact goes through stages.  Let’s look at each of these stages…..</a:t>
            </a:r>
          </a:p>
        </p:txBody>
      </p:sp>
    </p:spTree>
    <p:extLst>
      <p:ext uri="{BB962C8B-B14F-4D97-AF65-F5344CB8AC3E}">
        <p14:creationId xmlns:p14="http://schemas.microsoft.com/office/powerpoint/2010/main" val="34004699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p:spPr>
        <p:txBody>
          <a:bodyPr/>
          <a:lstStyle/>
          <a:p>
            <a:fld id="{FF8692CC-6A1C-4760-9707-07457D4E431A}" type="slidenum">
              <a:rPr lang="en-US" smtClean="0"/>
              <a:pPr/>
              <a:t>14</a:t>
            </a:fld>
            <a:endParaRPr lang="en-US"/>
          </a:p>
        </p:txBody>
      </p:sp>
      <p:sp>
        <p:nvSpPr>
          <p:cNvPr id="16387" name="Rectangle 2"/>
          <p:cNvSpPr>
            <a:spLocks noGrp="1" noRot="1" noChangeAspect="1" noChangeArrowheads="1" noTextEdit="1"/>
          </p:cNvSpPr>
          <p:nvPr>
            <p:ph type="sldImg"/>
          </p:nvPr>
        </p:nvSpPr>
        <p:spPr>
          <a:ln/>
        </p:spPr>
      </p:sp>
      <p:sp>
        <p:nvSpPr>
          <p:cNvPr id="16388" name="Rectangle 3"/>
          <p:cNvSpPr>
            <a:spLocks noGrp="1" noChangeArrowheads="1"/>
          </p:cNvSpPr>
          <p:nvPr>
            <p:ph type="body" idx="1"/>
          </p:nvPr>
        </p:nvSpPr>
        <p:spPr>
          <a:noFill/>
          <a:ln/>
        </p:spPr>
        <p:txBody>
          <a:bodyPr/>
          <a:lstStyle/>
          <a:p>
            <a:pPr eaLnBrk="1" hangingPunct="1"/>
            <a:r>
              <a:rPr lang="en-US"/>
              <a:t>Intimacy is not the same in every relationship, and in fact goes through stages.  Let’s look at each of these stages…..</a:t>
            </a:r>
          </a:p>
        </p:txBody>
      </p:sp>
    </p:spTree>
    <p:extLst>
      <p:ext uri="{BB962C8B-B14F-4D97-AF65-F5344CB8AC3E}">
        <p14:creationId xmlns:p14="http://schemas.microsoft.com/office/powerpoint/2010/main" val="41190021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6CFA4BEA-6A1F-49A8-A6D3-870E996A83CB}" type="slidenum">
              <a:rPr lang="en-US" sz="1200"/>
              <a:pPr/>
              <a:t>15</a:t>
            </a:fld>
            <a:endParaRPr lang="en-US" sz="120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ea typeface="ＭＳ Ｐゴシック" panose="020B0600070205080204" pitchFamily="34" charset="-128"/>
            </a:endParaRPr>
          </a:p>
        </p:txBody>
      </p:sp>
    </p:spTree>
    <p:extLst>
      <p:ext uri="{BB962C8B-B14F-4D97-AF65-F5344CB8AC3E}">
        <p14:creationId xmlns:p14="http://schemas.microsoft.com/office/powerpoint/2010/main" val="17499058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13012C2D-8257-4E65-BB88-8AF3E76970D9}" type="slidenum">
              <a:rPr lang="en-US" sz="1200"/>
              <a:pPr/>
              <a:t>16</a:t>
            </a:fld>
            <a:endParaRPr lang="en-US" sz="1200"/>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ea typeface="ＭＳ Ｐゴシック" panose="020B0600070205080204" pitchFamily="34" charset="-128"/>
            </a:endParaRPr>
          </a:p>
        </p:txBody>
      </p:sp>
    </p:spTree>
    <p:extLst>
      <p:ext uri="{BB962C8B-B14F-4D97-AF65-F5344CB8AC3E}">
        <p14:creationId xmlns:p14="http://schemas.microsoft.com/office/powerpoint/2010/main" val="5062172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9C73BD31-7377-4DFF-B752-3D3EDAC288D6}" type="slidenum">
              <a:rPr lang="en-US" sz="1200"/>
              <a:pPr/>
              <a:t>17</a:t>
            </a:fld>
            <a:endParaRPr lang="en-US" sz="1200"/>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ea typeface="ＭＳ Ｐゴシック" panose="020B0600070205080204" pitchFamily="34" charset="-128"/>
            </a:endParaRPr>
          </a:p>
        </p:txBody>
      </p:sp>
    </p:spTree>
    <p:extLst>
      <p:ext uri="{BB962C8B-B14F-4D97-AF65-F5344CB8AC3E}">
        <p14:creationId xmlns:p14="http://schemas.microsoft.com/office/powerpoint/2010/main" val="37963827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BEAFDAC7-14E5-4095-9E2F-F9CAE5E5264A}" type="slidenum">
              <a:rPr lang="en-US" sz="1200"/>
              <a:pPr/>
              <a:t>18</a:t>
            </a:fld>
            <a:endParaRPr lang="en-US" sz="1200"/>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ea typeface="ＭＳ Ｐゴシック" panose="020B0600070205080204" pitchFamily="34" charset="-128"/>
            </a:endParaRPr>
          </a:p>
        </p:txBody>
      </p:sp>
    </p:spTree>
    <p:extLst>
      <p:ext uri="{BB962C8B-B14F-4D97-AF65-F5344CB8AC3E}">
        <p14:creationId xmlns:p14="http://schemas.microsoft.com/office/powerpoint/2010/main" val="17951936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BEAFDAC7-14E5-4095-9E2F-F9CAE5E5264A}" type="slidenum">
              <a:rPr lang="en-US" sz="1200"/>
              <a:pPr/>
              <a:t>19</a:t>
            </a:fld>
            <a:endParaRPr lang="en-US" sz="1200"/>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ea typeface="ＭＳ Ｐゴシック" panose="020B0600070205080204" pitchFamily="34" charset="-128"/>
            </a:endParaRPr>
          </a:p>
        </p:txBody>
      </p:sp>
    </p:spTree>
    <p:extLst>
      <p:ext uri="{BB962C8B-B14F-4D97-AF65-F5344CB8AC3E}">
        <p14:creationId xmlns:p14="http://schemas.microsoft.com/office/powerpoint/2010/main" val="37115276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87394" name="Rectangle 2"/>
          <p:cNvSpPr>
            <a:spLocks noGrp="1" noChangeArrowheads="1"/>
          </p:cNvSpPr>
          <p:nvPr>
            <p:ph type="ctrTitle"/>
          </p:nvPr>
        </p:nvSpPr>
        <p:spPr>
          <a:xfrm>
            <a:off x="685800" y="2286000"/>
            <a:ext cx="7772400" cy="1143000"/>
          </a:xfrm>
        </p:spPr>
        <p:txBody>
          <a:bodyPr/>
          <a:lstStyle>
            <a:lvl1pPr>
              <a:defRPr sz="4400"/>
            </a:lvl1pPr>
          </a:lstStyle>
          <a:p>
            <a:r>
              <a:rPr lang="en-US"/>
              <a:t>Click to edit Master title style</a:t>
            </a:r>
          </a:p>
        </p:txBody>
      </p:sp>
      <p:sp>
        <p:nvSpPr>
          <p:cNvPr id="187395" name="Rectangle 3"/>
          <p:cNvSpPr>
            <a:spLocks noGrp="1" noChangeArrowheads="1"/>
          </p:cNvSpPr>
          <p:nvPr>
            <p:ph type="subTitle" idx="1"/>
          </p:nvPr>
        </p:nvSpPr>
        <p:spPr>
          <a:xfrm>
            <a:off x="2436813" y="3886200"/>
            <a:ext cx="4267200" cy="2057400"/>
          </a:xfrm>
        </p:spPr>
        <p:txBody>
          <a:bodyPr/>
          <a:lstStyle>
            <a:lvl1pPr marL="0" indent="0" algn="ctr">
              <a:buFont typeface="Monotype Sorts" pitchFamily="-80" charset="2"/>
              <a:buNone/>
              <a:defRPr sz="2800"/>
            </a:lvl1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A5E69F9-D83B-475D-80BF-E3AC4C073D2F}"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385FF7C-14E3-44ED-A41A-4192C7151E1A}"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6BF6EAC-FF82-4776-8FCE-F7E39BA28ED1}"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2590800"/>
            <a:ext cx="3810000" cy="3505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2590800"/>
            <a:ext cx="3810000" cy="3505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8542538-571A-4AD8-A876-4C3457388701}"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5AFC46A3-4314-4B71-A025-DBB4C63A6771}"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88E23BFB-5C33-4671-970E-0BA6E6D216AF}"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C0A2730E-F84C-4C61-867C-F8D6B75F9C67}"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870750BC-DF58-4294-8023-92D1364BFB87}"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A53D413-BFAB-4621-B18C-59605637F34A}"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4FF2E1B-710B-4658-8F4E-AD295B8ED85A}"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1371600"/>
            <a:ext cx="1943100" cy="4724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1371600"/>
            <a:ext cx="5676900" cy="4724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A4B4B55-66E3-4033-81A3-5A5D99668DDC}"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86370" name="Rectangle 2"/>
          <p:cNvSpPr>
            <a:spLocks noGrp="1" noChangeArrowheads="1"/>
          </p:cNvSpPr>
          <p:nvPr>
            <p:ph type="title"/>
          </p:nvPr>
        </p:nvSpPr>
        <p:spPr bwMode="auto">
          <a:xfrm>
            <a:off x="685800" y="1371600"/>
            <a:ext cx="7772400" cy="1143000"/>
          </a:xfrm>
          <a:prstGeom prst="rect">
            <a:avLst/>
          </a:prstGeom>
          <a:noFill/>
          <a:ln w="9525">
            <a:noFill/>
            <a:miter lim="800000"/>
            <a:headEnd/>
            <a:tailEnd/>
          </a:ln>
          <a:effectLst>
            <a:outerShdw dist="35921" dir="2700000" algn="ctr" rotWithShape="0">
              <a:schemeClr val="bg2">
                <a:alpha val="99962"/>
              </a:schemeClr>
            </a:outerShdw>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86371" name="Rectangle 3"/>
          <p:cNvSpPr>
            <a:spLocks noGrp="1" noChangeArrowheads="1"/>
          </p:cNvSpPr>
          <p:nvPr>
            <p:ph type="body" idx="1"/>
          </p:nvPr>
        </p:nvSpPr>
        <p:spPr bwMode="auto">
          <a:xfrm>
            <a:off x="685800" y="2590800"/>
            <a:ext cx="7772400" cy="3505200"/>
          </a:xfrm>
          <a:prstGeom prst="rect">
            <a:avLst/>
          </a:prstGeom>
          <a:noFill/>
          <a:ln w="9525">
            <a:noFill/>
            <a:miter lim="800000"/>
            <a:headEnd/>
            <a:tailEnd/>
          </a:ln>
          <a:effectLst>
            <a:outerShdw dist="35921" dir="2700000" algn="ctr" rotWithShape="0">
              <a:schemeClr val="bg2">
                <a:alpha val="99962"/>
              </a:schemeClr>
            </a:outerShdw>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6372" name="Rectangle 4"/>
          <p:cNvSpPr>
            <a:spLocks noGrp="1" noChangeArrowheads="1"/>
          </p:cNvSpPr>
          <p:nvPr>
            <p:ph type="dt" sz="half" idx="2"/>
          </p:nvPr>
        </p:nvSpPr>
        <p:spPr bwMode="auto">
          <a:xfrm>
            <a:off x="685800" y="64008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rgbClr val="000000"/>
                </a:solidFill>
                <a:latin typeface="+mn-lt"/>
              </a:defRPr>
            </a:lvl1pPr>
          </a:lstStyle>
          <a:p>
            <a:pPr>
              <a:defRPr/>
            </a:pPr>
            <a:endParaRPr lang="en-US"/>
          </a:p>
        </p:txBody>
      </p:sp>
      <p:sp>
        <p:nvSpPr>
          <p:cNvPr id="186373" name="Rectangle 5"/>
          <p:cNvSpPr>
            <a:spLocks noGrp="1" noChangeArrowheads="1"/>
          </p:cNvSpPr>
          <p:nvPr>
            <p:ph type="ftr" sz="quarter" idx="3"/>
          </p:nvPr>
        </p:nvSpPr>
        <p:spPr bwMode="auto">
          <a:xfrm>
            <a:off x="3124200" y="64008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000000"/>
                </a:solidFill>
                <a:latin typeface="+mn-lt"/>
              </a:defRPr>
            </a:lvl1pPr>
          </a:lstStyle>
          <a:p>
            <a:pPr>
              <a:defRPr/>
            </a:pPr>
            <a:endParaRPr lang="en-US"/>
          </a:p>
        </p:txBody>
      </p:sp>
      <p:sp>
        <p:nvSpPr>
          <p:cNvPr id="186374" name="Rectangle 6"/>
          <p:cNvSpPr>
            <a:spLocks noGrp="1" noChangeArrowheads="1"/>
          </p:cNvSpPr>
          <p:nvPr>
            <p:ph type="sldNum" sz="quarter" idx="4"/>
          </p:nvPr>
        </p:nvSpPr>
        <p:spPr bwMode="auto">
          <a:xfrm>
            <a:off x="7772400" y="6400800"/>
            <a:ext cx="12192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000000"/>
                </a:solidFill>
                <a:latin typeface="+mn-lt"/>
              </a:defRPr>
            </a:lvl1pPr>
          </a:lstStyle>
          <a:p>
            <a:pPr>
              <a:defRPr/>
            </a:pPr>
            <a:fld id="{4E4D76EC-1C9A-47C1-849A-D380D3F006AE}" type="slidenum">
              <a:rPr lang="en-US"/>
              <a:pPr>
                <a:defRPr/>
              </a:pPr>
              <a:t>‹#›</a:t>
            </a:fld>
            <a:endParaRPr lang="en-US"/>
          </a:p>
        </p:txBody>
      </p:sp>
    </p:spTree>
  </p:cSld>
  <p:clrMap bg1="dk2" tx1="lt1" bg2="dk1" tx2="lt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Lst>
  <p:txStyles>
    <p:titleStyle>
      <a:lvl1pPr algn="ctr" rtl="0" eaLnBrk="0" fontAlgn="base" hangingPunct="0">
        <a:spcBef>
          <a:spcPct val="0"/>
        </a:spcBef>
        <a:spcAft>
          <a:spcPct val="0"/>
        </a:spcAft>
        <a:defRPr sz="4000">
          <a:solidFill>
            <a:schemeClr val="tx2"/>
          </a:solidFill>
          <a:latin typeface="+mj-lt"/>
          <a:ea typeface="+mj-ea"/>
          <a:cs typeface="+mj-cs"/>
        </a:defRPr>
      </a:lvl1pPr>
      <a:lvl2pPr algn="ctr" rtl="0" eaLnBrk="0" fontAlgn="base" hangingPunct="0">
        <a:spcBef>
          <a:spcPct val="0"/>
        </a:spcBef>
        <a:spcAft>
          <a:spcPct val="0"/>
        </a:spcAft>
        <a:defRPr sz="4000">
          <a:solidFill>
            <a:schemeClr val="tx2"/>
          </a:solidFill>
          <a:latin typeface="Comic Sans MS" pitchFamily="-80" charset="0"/>
          <a:ea typeface="ＭＳ Ｐゴシック" pitchFamily="-80" charset="-128"/>
        </a:defRPr>
      </a:lvl2pPr>
      <a:lvl3pPr algn="ctr" rtl="0" eaLnBrk="0" fontAlgn="base" hangingPunct="0">
        <a:spcBef>
          <a:spcPct val="0"/>
        </a:spcBef>
        <a:spcAft>
          <a:spcPct val="0"/>
        </a:spcAft>
        <a:defRPr sz="4000">
          <a:solidFill>
            <a:schemeClr val="tx2"/>
          </a:solidFill>
          <a:latin typeface="Comic Sans MS" pitchFamily="-80" charset="0"/>
          <a:ea typeface="ＭＳ Ｐゴシック" pitchFamily="-80" charset="-128"/>
        </a:defRPr>
      </a:lvl3pPr>
      <a:lvl4pPr algn="ctr" rtl="0" eaLnBrk="0" fontAlgn="base" hangingPunct="0">
        <a:spcBef>
          <a:spcPct val="0"/>
        </a:spcBef>
        <a:spcAft>
          <a:spcPct val="0"/>
        </a:spcAft>
        <a:defRPr sz="4000">
          <a:solidFill>
            <a:schemeClr val="tx2"/>
          </a:solidFill>
          <a:latin typeface="Comic Sans MS" pitchFamily="-80" charset="0"/>
          <a:ea typeface="ＭＳ Ｐゴシック" pitchFamily="-80" charset="-128"/>
        </a:defRPr>
      </a:lvl4pPr>
      <a:lvl5pPr algn="ctr" rtl="0" eaLnBrk="0" fontAlgn="base" hangingPunct="0">
        <a:spcBef>
          <a:spcPct val="0"/>
        </a:spcBef>
        <a:spcAft>
          <a:spcPct val="0"/>
        </a:spcAft>
        <a:defRPr sz="4000">
          <a:solidFill>
            <a:schemeClr val="tx2"/>
          </a:solidFill>
          <a:latin typeface="Comic Sans MS" pitchFamily="-80" charset="0"/>
          <a:ea typeface="ＭＳ Ｐゴシック" pitchFamily="-80" charset="-128"/>
        </a:defRPr>
      </a:lvl5pPr>
      <a:lvl6pPr marL="457200" algn="ctr" rtl="0" fontAlgn="base">
        <a:spcBef>
          <a:spcPct val="0"/>
        </a:spcBef>
        <a:spcAft>
          <a:spcPct val="0"/>
        </a:spcAft>
        <a:defRPr sz="4000">
          <a:solidFill>
            <a:schemeClr val="tx2"/>
          </a:solidFill>
          <a:latin typeface="Comic Sans MS" pitchFamily="-80" charset="0"/>
          <a:ea typeface="ＭＳ Ｐゴシック" pitchFamily="-80" charset="-128"/>
        </a:defRPr>
      </a:lvl6pPr>
      <a:lvl7pPr marL="914400" algn="ctr" rtl="0" fontAlgn="base">
        <a:spcBef>
          <a:spcPct val="0"/>
        </a:spcBef>
        <a:spcAft>
          <a:spcPct val="0"/>
        </a:spcAft>
        <a:defRPr sz="4000">
          <a:solidFill>
            <a:schemeClr val="tx2"/>
          </a:solidFill>
          <a:latin typeface="Comic Sans MS" pitchFamily="-80" charset="0"/>
          <a:ea typeface="ＭＳ Ｐゴシック" pitchFamily="-80" charset="-128"/>
        </a:defRPr>
      </a:lvl7pPr>
      <a:lvl8pPr marL="1371600" algn="ctr" rtl="0" fontAlgn="base">
        <a:spcBef>
          <a:spcPct val="0"/>
        </a:spcBef>
        <a:spcAft>
          <a:spcPct val="0"/>
        </a:spcAft>
        <a:defRPr sz="4000">
          <a:solidFill>
            <a:schemeClr val="tx2"/>
          </a:solidFill>
          <a:latin typeface="Comic Sans MS" pitchFamily="-80" charset="0"/>
          <a:ea typeface="ＭＳ Ｐゴシック" pitchFamily="-80" charset="-128"/>
        </a:defRPr>
      </a:lvl8pPr>
      <a:lvl9pPr marL="1828800" algn="ctr" rtl="0" fontAlgn="base">
        <a:spcBef>
          <a:spcPct val="0"/>
        </a:spcBef>
        <a:spcAft>
          <a:spcPct val="0"/>
        </a:spcAft>
        <a:defRPr sz="4000">
          <a:solidFill>
            <a:schemeClr val="tx2"/>
          </a:solidFill>
          <a:latin typeface="Comic Sans MS" pitchFamily="-80" charset="0"/>
          <a:ea typeface="ＭＳ Ｐゴシック" pitchFamily="-80" charset="-128"/>
        </a:defRPr>
      </a:lvl9pPr>
    </p:titleStyle>
    <p:bodyStyle>
      <a:lvl1pPr marL="342900" indent="-342900" algn="l" rtl="0" eaLnBrk="0" fontAlgn="base" hangingPunct="0">
        <a:spcBef>
          <a:spcPct val="0"/>
        </a:spcBef>
        <a:spcAft>
          <a:spcPct val="0"/>
        </a:spcAft>
        <a:buClr>
          <a:srgbClr val="FFFF66"/>
        </a:buClr>
        <a:buSzPct val="75000"/>
        <a:buFont typeface="Monotype Sorts" pitchFamily="-80" charset="2"/>
        <a:buChar char="/"/>
        <a:defRPr sz="3200">
          <a:solidFill>
            <a:schemeClr val="tx1"/>
          </a:solidFill>
          <a:latin typeface="+mn-lt"/>
          <a:ea typeface="+mn-ea"/>
          <a:cs typeface="+mn-cs"/>
        </a:defRPr>
      </a:lvl1pPr>
      <a:lvl2pPr marL="742950" indent="-285750" algn="l" rtl="0" eaLnBrk="0" fontAlgn="base" hangingPunct="0">
        <a:spcBef>
          <a:spcPct val="0"/>
        </a:spcBef>
        <a:spcAft>
          <a:spcPct val="0"/>
        </a:spcAft>
        <a:buClr>
          <a:srgbClr val="FF6666"/>
        </a:buClr>
        <a:buSzPct val="75000"/>
        <a:buFont typeface="Monotype Sorts" pitchFamily="-80" charset="2"/>
        <a:buChar char="/"/>
        <a:defRPr sz="2800">
          <a:solidFill>
            <a:schemeClr val="tx1"/>
          </a:solidFill>
          <a:latin typeface="+mn-lt"/>
          <a:ea typeface="+mn-ea"/>
        </a:defRPr>
      </a:lvl2pPr>
      <a:lvl3pPr marL="1143000" indent="-228600" algn="l" rtl="0" eaLnBrk="0" fontAlgn="base" hangingPunct="0">
        <a:spcBef>
          <a:spcPct val="0"/>
        </a:spcBef>
        <a:spcAft>
          <a:spcPct val="0"/>
        </a:spcAft>
        <a:buClr>
          <a:srgbClr val="66CCFF"/>
        </a:buClr>
        <a:buSzPct val="75000"/>
        <a:buFont typeface="Monotype Sorts" pitchFamily="-80" charset="2"/>
        <a:buChar char="/"/>
        <a:defRPr sz="2400">
          <a:solidFill>
            <a:schemeClr val="tx1"/>
          </a:solidFill>
          <a:latin typeface="+mn-lt"/>
          <a:ea typeface="+mn-ea"/>
        </a:defRPr>
      </a:lvl3pPr>
      <a:lvl4pPr marL="1600200" indent="-228600" algn="l" rtl="0" eaLnBrk="0" fontAlgn="base" hangingPunct="0">
        <a:spcBef>
          <a:spcPct val="0"/>
        </a:spcBef>
        <a:spcAft>
          <a:spcPct val="0"/>
        </a:spcAft>
        <a:buClr>
          <a:srgbClr val="80FF00"/>
        </a:buClr>
        <a:buSzPct val="75000"/>
        <a:buFont typeface="Monotype Sorts" pitchFamily="-80" charset="2"/>
        <a:buChar char="/"/>
        <a:defRPr sz="2000">
          <a:solidFill>
            <a:schemeClr val="tx1"/>
          </a:solidFill>
          <a:latin typeface="+mn-lt"/>
          <a:ea typeface="+mn-ea"/>
        </a:defRPr>
      </a:lvl4pPr>
      <a:lvl5pPr marL="2057400" indent="-228600" algn="l" rtl="0" eaLnBrk="0" fontAlgn="base" hangingPunct="0">
        <a:spcBef>
          <a:spcPct val="0"/>
        </a:spcBef>
        <a:spcAft>
          <a:spcPct val="0"/>
        </a:spcAft>
        <a:buClr>
          <a:srgbClr val="FFCC66"/>
        </a:buClr>
        <a:buSzPct val="75000"/>
        <a:buFont typeface="Monotype Sorts" pitchFamily="-80" charset="2"/>
        <a:buChar char="/"/>
        <a:defRPr sz="2000">
          <a:solidFill>
            <a:schemeClr val="tx1"/>
          </a:solidFill>
          <a:latin typeface="+mn-lt"/>
          <a:ea typeface="+mn-ea"/>
        </a:defRPr>
      </a:lvl5pPr>
      <a:lvl6pPr marL="2514600" indent="-228600" algn="l" rtl="0" fontAlgn="base">
        <a:spcBef>
          <a:spcPct val="0"/>
        </a:spcBef>
        <a:spcAft>
          <a:spcPct val="0"/>
        </a:spcAft>
        <a:buClr>
          <a:srgbClr val="FFCC66"/>
        </a:buClr>
        <a:buSzPct val="75000"/>
        <a:buFont typeface="Monotype Sorts" pitchFamily="-80" charset="2"/>
        <a:buChar char="/"/>
        <a:defRPr sz="2000">
          <a:solidFill>
            <a:schemeClr val="tx1"/>
          </a:solidFill>
          <a:latin typeface="+mn-lt"/>
          <a:ea typeface="+mn-ea"/>
        </a:defRPr>
      </a:lvl6pPr>
      <a:lvl7pPr marL="2971800" indent="-228600" algn="l" rtl="0" fontAlgn="base">
        <a:spcBef>
          <a:spcPct val="0"/>
        </a:spcBef>
        <a:spcAft>
          <a:spcPct val="0"/>
        </a:spcAft>
        <a:buClr>
          <a:srgbClr val="FFCC66"/>
        </a:buClr>
        <a:buSzPct val="75000"/>
        <a:buFont typeface="Monotype Sorts" pitchFamily="-80" charset="2"/>
        <a:buChar char="/"/>
        <a:defRPr sz="2000">
          <a:solidFill>
            <a:schemeClr val="tx1"/>
          </a:solidFill>
          <a:latin typeface="+mn-lt"/>
          <a:ea typeface="+mn-ea"/>
        </a:defRPr>
      </a:lvl7pPr>
      <a:lvl8pPr marL="3429000" indent="-228600" algn="l" rtl="0" fontAlgn="base">
        <a:spcBef>
          <a:spcPct val="0"/>
        </a:spcBef>
        <a:spcAft>
          <a:spcPct val="0"/>
        </a:spcAft>
        <a:buClr>
          <a:srgbClr val="FFCC66"/>
        </a:buClr>
        <a:buSzPct val="75000"/>
        <a:buFont typeface="Monotype Sorts" pitchFamily="-80" charset="2"/>
        <a:buChar char="/"/>
        <a:defRPr sz="2000">
          <a:solidFill>
            <a:schemeClr val="tx1"/>
          </a:solidFill>
          <a:latin typeface="+mn-lt"/>
          <a:ea typeface="+mn-ea"/>
        </a:defRPr>
      </a:lvl8pPr>
      <a:lvl9pPr marL="3886200" indent="-228600" algn="l" rtl="0" fontAlgn="base">
        <a:spcBef>
          <a:spcPct val="0"/>
        </a:spcBef>
        <a:spcAft>
          <a:spcPct val="0"/>
        </a:spcAft>
        <a:buClr>
          <a:srgbClr val="FFCC66"/>
        </a:buClr>
        <a:buSzPct val="75000"/>
        <a:buFont typeface="Monotype Sorts" pitchFamily="-80" charset="2"/>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p:cNvSpPr>
            <a:spLocks noGrp="1" noChangeArrowheads="1"/>
          </p:cNvSpPr>
          <p:nvPr>
            <p:ph type="ctrTitle"/>
          </p:nvPr>
        </p:nvSpPr>
        <p:spPr>
          <a:xfrm>
            <a:off x="228600" y="1981200"/>
            <a:ext cx="8686800" cy="1447800"/>
          </a:xfrm>
        </p:spPr>
        <p:txBody>
          <a:bodyPr/>
          <a:lstStyle/>
          <a:p>
            <a:pPr eaLnBrk="1" hangingPunct="1">
              <a:defRPr/>
            </a:pPr>
            <a:r>
              <a:rPr lang="en-US" sz="4800" dirty="0"/>
              <a:t>Intimacy…a close, familiar, personal relationship. </a:t>
            </a:r>
          </a:p>
        </p:txBody>
      </p:sp>
      <p:sp>
        <p:nvSpPr>
          <p:cNvPr id="150531" name="Rectangle 3"/>
          <p:cNvSpPr>
            <a:spLocks noGrp="1" noChangeArrowheads="1"/>
          </p:cNvSpPr>
          <p:nvPr>
            <p:ph type="subTitle" idx="1"/>
          </p:nvPr>
        </p:nvSpPr>
        <p:spPr>
          <a:xfrm>
            <a:off x="1600200" y="3886200"/>
            <a:ext cx="6096000" cy="2057400"/>
          </a:xfrm>
        </p:spPr>
        <p:txBody>
          <a:bodyPr/>
          <a:lstStyle/>
          <a:p>
            <a:pPr eaLnBrk="1" hangingPunct="1">
              <a:defRPr/>
            </a:pPr>
            <a:r>
              <a:rPr lang="en-US" sz="3600" dirty="0"/>
              <a:t>Detailed knowledge or </a:t>
            </a:r>
            <a:br>
              <a:rPr lang="en-US" sz="3600" dirty="0"/>
            </a:br>
            <a:r>
              <a:rPr lang="en-US" sz="3600" dirty="0"/>
              <a:t>deep understanding</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ctrTitle"/>
          </p:nvPr>
        </p:nvSpPr>
        <p:spPr>
          <a:xfrm>
            <a:off x="685800" y="1600200"/>
            <a:ext cx="7772400" cy="1143000"/>
          </a:xfrm>
        </p:spPr>
        <p:txBody>
          <a:bodyPr/>
          <a:lstStyle/>
          <a:p>
            <a:pPr eaLnBrk="1" hangingPunct="1">
              <a:defRPr/>
            </a:pPr>
            <a:r>
              <a:rPr lang="en-US" sz="5400" dirty="0"/>
              <a:t>Intimacy</a:t>
            </a:r>
            <a:endParaRPr lang="en-US" sz="5400" i="1" dirty="0"/>
          </a:p>
        </p:txBody>
      </p:sp>
      <p:sp>
        <p:nvSpPr>
          <p:cNvPr id="27651" name="Rectangle 3"/>
          <p:cNvSpPr>
            <a:spLocks noGrp="1" noChangeArrowheads="1"/>
          </p:cNvSpPr>
          <p:nvPr>
            <p:ph type="subTitle" idx="1"/>
          </p:nvPr>
        </p:nvSpPr>
        <p:spPr>
          <a:xfrm>
            <a:off x="1143000" y="2667000"/>
            <a:ext cx="6858000" cy="2514600"/>
          </a:xfrm>
        </p:spPr>
        <p:txBody>
          <a:bodyPr/>
          <a:lstStyle/>
          <a:p>
            <a:pPr eaLnBrk="1" hangingPunct="1">
              <a:lnSpc>
                <a:spcPct val="150000"/>
              </a:lnSpc>
              <a:defRPr/>
            </a:pPr>
            <a:r>
              <a:rPr lang="en-US" sz="3600" dirty="0"/>
              <a:t>Being known deeply…</a:t>
            </a:r>
          </a:p>
          <a:p>
            <a:pPr eaLnBrk="1" hangingPunct="1">
              <a:lnSpc>
                <a:spcPct val="150000"/>
              </a:lnSpc>
              <a:defRPr/>
            </a:pPr>
            <a:r>
              <a:rPr lang="en-US" sz="3600" dirty="0"/>
              <a:t>Mutual &amp; honest self disclosure and acceptance.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0006" name="Group 22"/>
          <p:cNvGraphicFramePr>
            <a:graphicFrameLocks noGrp="1"/>
          </p:cNvGraphicFramePr>
          <p:nvPr/>
        </p:nvGraphicFramePr>
        <p:xfrm>
          <a:off x="685800" y="1676400"/>
          <a:ext cx="7772400" cy="4707636"/>
        </p:xfrm>
        <a:graphic>
          <a:graphicData uri="http://schemas.openxmlformats.org/drawingml/2006/table">
            <a:tbl>
              <a:tblPr/>
              <a:tblGrid>
                <a:gridCol w="1554163">
                  <a:extLst>
                    <a:ext uri="{9D8B030D-6E8A-4147-A177-3AD203B41FA5}">
                      <a16:colId xmlns:a16="http://schemas.microsoft.com/office/drawing/2014/main" val="20000"/>
                    </a:ext>
                  </a:extLst>
                </a:gridCol>
                <a:gridCol w="1554162">
                  <a:extLst>
                    <a:ext uri="{9D8B030D-6E8A-4147-A177-3AD203B41FA5}">
                      <a16:colId xmlns:a16="http://schemas.microsoft.com/office/drawing/2014/main" val="20001"/>
                    </a:ext>
                  </a:extLst>
                </a:gridCol>
                <a:gridCol w="1555750">
                  <a:extLst>
                    <a:ext uri="{9D8B030D-6E8A-4147-A177-3AD203B41FA5}">
                      <a16:colId xmlns:a16="http://schemas.microsoft.com/office/drawing/2014/main" val="20002"/>
                    </a:ext>
                  </a:extLst>
                </a:gridCol>
                <a:gridCol w="1554163">
                  <a:extLst>
                    <a:ext uri="{9D8B030D-6E8A-4147-A177-3AD203B41FA5}">
                      <a16:colId xmlns:a16="http://schemas.microsoft.com/office/drawing/2014/main" val="20003"/>
                    </a:ext>
                  </a:extLst>
                </a:gridCol>
                <a:gridCol w="1554162">
                  <a:extLst>
                    <a:ext uri="{9D8B030D-6E8A-4147-A177-3AD203B41FA5}">
                      <a16:colId xmlns:a16="http://schemas.microsoft.com/office/drawing/2014/main" val="20004"/>
                    </a:ext>
                  </a:extLst>
                </a:gridCol>
              </a:tblGrid>
              <a:tr h="1333500">
                <a:tc>
                  <a:txBody>
                    <a:bodyPr/>
                    <a:lstStyle/>
                    <a:p>
                      <a:pPr marL="0" marR="0" lvl="0" indent="0" algn="ctr" defTabSz="914400" rtl="0" eaLnBrk="0" fontAlgn="base" latinLnBrk="0" hangingPunct="0">
                        <a:lnSpc>
                          <a:spcPct val="130000"/>
                        </a:lnSpc>
                        <a:spcBef>
                          <a:spcPts val="1100"/>
                        </a:spcBef>
                        <a:spcAft>
                          <a:spcPct val="0"/>
                        </a:spcAft>
                        <a:buClrTx/>
                        <a:buSzTx/>
                        <a:buFontTx/>
                        <a:buNone/>
                        <a:tabLst/>
                      </a:pPr>
                      <a:r>
                        <a:rPr kumimoji="0" lang="en-US" sz="4400" b="0" i="0" u="none" strike="noStrike" cap="none" normalizeH="0" baseline="0">
                          <a:ln>
                            <a:noFill/>
                          </a:ln>
                          <a:solidFill>
                            <a:schemeClr val="tx1"/>
                          </a:solidFill>
                          <a:effectLst/>
                          <a:latin typeface="Arial" charset="0"/>
                          <a:ea typeface="ＭＳ Ｐゴシック" pitchFamily="-80" charset="-128"/>
                        </a:rPr>
                        <a:t>Level1</a:t>
                      </a:r>
                    </a:p>
                  </a:txBody>
                  <a:tcPr marT="91440" marB="9144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30000"/>
                        </a:lnSpc>
                        <a:spcBef>
                          <a:spcPts val="1100"/>
                        </a:spcBef>
                        <a:spcAft>
                          <a:spcPct val="0"/>
                        </a:spcAft>
                        <a:buClrTx/>
                        <a:buSzTx/>
                        <a:buFontTx/>
                        <a:buNone/>
                        <a:tabLst/>
                      </a:pPr>
                      <a:r>
                        <a:rPr kumimoji="0" lang="en-US" sz="4400" b="0" i="0" u="none" strike="noStrike" cap="none" normalizeH="0" baseline="0">
                          <a:ln>
                            <a:noFill/>
                          </a:ln>
                          <a:solidFill>
                            <a:schemeClr val="tx1"/>
                          </a:solidFill>
                          <a:effectLst/>
                          <a:latin typeface="Arial" charset="0"/>
                          <a:ea typeface="ＭＳ Ｐゴシック" pitchFamily="-80" charset="-128"/>
                        </a:rPr>
                        <a:t>Level2</a:t>
                      </a:r>
                    </a:p>
                  </a:txBody>
                  <a:tcPr marT="91440" marB="914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30000"/>
                        </a:lnSpc>
                        <a:spcBef>
                          <a:spcPts val="1100"/>
                        </a:spcBef>
                        <a:spcAft>
                          <a:spcPct val="0"/>
                        </a:spcAft>
                        <a:buClrTx/>
                        <a:buSzTx/>
                        <a:buFontTx/>
                        <a:buNone/>
                        <a:tabLst/>
                      </a:pPr>
                      <a:r>
                        <a:rPr kumimoji="0" lang="en-US" sz="4400" b="0" i="0" u="none" strike="noStrike" cap="none" normalizeH="0" baseline="0">
                          <a:ln>
                            <a:noFill/>
                          </a:ln>
                          <a:solidFill>
                            <a:schemeClr val="tx1"/>
                          </a:solidFill>
                          <a:effectLst/>
                          <a:latin typeface="Arial" charset="0"/>
                          <a:ea typeface="ＭＳ Ｐゴシック" pitchFamily="-80" charset="-128"/>
                        </a:rPr>
                        <a:t>Level3</a:t>
                      </a:r>
                    </a:p>
                  </a:txBody>
                  <a:tcPr marT="91440" marB="914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30000"/>
                        </a:lnSpc>
                        <a:spcBef>
                          <a:spcPts val="1100"/>
                        </a:spcBef>
                        <a:spcAft>
                          <a:spcPct val="0"/>
                        </a:spcAft>
                        <a:buClrTx/>
                        <a:buSzTx/>
                        <a:buFontTx/>
                        <a:buNone/>
                        <a:tabLst/>
                      </a:pPr>
                      <a:r>
                        <a:rPr kumimoji="0" lang="en-US" sz="4400" b="0" i="0" u="none" strike="noStrike" cap="none" normalizeH="0" baseline="0">
                          <a:ln>
                            <a:noFill/>
                          </a:ln>
                          <a:solidFill>
                            <a:schemeClr val="tx1"/>
                          </a:solidFill>
                          <a:effectLst/>
                          <a:latin typeface="Arial" charset="0"/>
                          <a:ea typeface="ＭＳ Ｐゴシック" pitchFamily="-80" charset="-128"/>
                        </a:rPr>
                        <a:t>Level4</a:t>
                      </a:r>
                    </a:p>
                  </a:txBody>
                  <a:tcPr marT="91440" marB="914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30000"/>
                        </a:lnSpc>
                        <a:spcBef>
                          <a:spcPts val="1100"/>
                        </a:spcBef>
                        <a:spcAft>
                          <a:spcPct val="0"/>
                        </a:spcAft>
                        <a:buClrTx/>
                        <a:buSzTx/>
                        <a:buFontTx/>
                        <a:buNone/>
                        <a:tabLst/>
                      </a:pPr>
                      <a:r>
                        <a:rPr kumimoji="0" lang="en-US" sz="4400" b="0" i="0" u="none" strike="noStrike" cap="none" normalizeH="0" baseline="0">
                          <a:ln>
                            <a:noFill/>
                          </a:ln>
                          <a:solidFill>
                            <a:schemeClr val="tx1"/>
                          </a:solidFill>
                          <a:effectLst/>
                          <a:latin typeface="Arial" charset="0"/>
                          <a:ea typeface="ＭＳ Ｐゴシック" pitchFamily="-80" charset="-128"/>
                        </a:rPr>
                        <a:t>Level5</a:t>
                      </a:r>
                    </a:p>
                  </a:txBody>
                  <a:tcPr marT="91440" marB="9144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781300">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tx1"/>
                          </a:solidFill>
                          <a:effectLst/>
                          <a:latin typeface="Arial" charset="0"/>
                          <a:ea typeface="ＭＳ Ｐゴシック" pitchFamily="-80" charset="-128"/>
                        </a:rPr>
                        <a:t>Nice weather</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tx1"/>
                          </a:solidFill>
                          <a:effectLst/>
                          <a:latin typeface="Arial" charset="0"/>
                          <a:ea typeface="ＭＳ Ｐゴシック" pitchFamily="-80" charset="-128"/>
                        </a:rPr>
                        <a:t>He said…..</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tx1"/>
                          </a:solidFill>
                          <a:effectLst/>
                          <a:latin typeface="Arial" charset="0"/>
                          <a:ea typeface="ＭＳ Ｐゴシック" pitchFamily="-80" charset="-128"/>
                        </a:rPr>
                        <a:t>I believe</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tx1"/>
                          </a:solidFill>
                          <a:effectLst/>
                          <a:latin typeface="Arial" charset="0"/>
                          <a:ea typeface="ＭＳ Ｐゴシック" pitchFamily="-80" charset="-128"/>
                        </a:rPr>
                        <a:t>My history</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tx1"/>
                          </a:solidFill>
                          <a:effectLst/>
                          <a:latin typeface="Arial" charset="0"/>
                          <a:ea typeface="ＭＳ Ｐゴシック" pitchFamily="-80" charset="-128"/>
                        </a:rPr>
                        <a:t>My feelings</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ctrTitle"/>
          </p:nvPr>
        </p:nvSpPr>
        <p:spPr>
          <a:xfrm>
            <a:off x="0" y="1524000"/>
            <a:ext cx="9144000" cy="1676400"/>
          </a:xfrm>
        </p:spPr>
        <p:txBody>
          <a:bodyPr/>
          <a:lstStyle/>
          <a:p>
            <a:pPr eaLnBrk="1" hangingPunct="1">
              <a:defRPr/>
            </a:pPr>
            <a:r>
              <a:rPr lang="en-US" sz="5400" dirty="0"/>
              <a:t>Level 1: </a:t>
            </a:r>
            <a:br>
              <a:rPr lang="en-US" sz="5400" dirty="0"/>
            </a:br>
            <a:r>
              <a:rPr lang="en-US" sz="5400" dirty="0"/>
              <a:t>Superficial reports</a:t>
            </a:r>
          </a:p>
        </p:txBody>
      </p:sp>
      <p:sp>
        <p:nvSpPr>
          <p:cNvPr id="32771" name="Rectangle 3"/>
          <p:cNvSpPr>
            <a:spLocks noGrp="1" noChangeArrowheads="1"/>
          </p:cNvSpPr>
          <p:nvPr>
            <p:ph type="subTitle" idx="1"/>
          </p:nvPr>
        </p:nvSpPr>
        <p:spPr>
          <a:xfrm>
            <a:off x="914400" y="3429000"/>
            <a:ext cx="7239000" cy="2057400"/>
          </a:xfrm>
        </p:spPr>
        <p:txBody>
          <a:bodyPr/>
          <a:lstStyle/>
          <a:p>
            <a:pPr eaLnBrk="1" hangingPunct="1">
              <a:lnSpc>
                <a:spcPct val="150000"/>
              </a:lnSpc>
              <a:defRPr/>
            </a:pPr>
            <a:r>
              <a:rPr lang="en-US" sz="3200" dirty="0"/>
              <a:t>“Sure is a nice day”….</a:t>
            </a:r>
          </a:p>
          <a:p>
            <a:pPr eaLnBrk="1" hangingPunct="1">
              <a:lnSpc>
                <a:spcPct val="150000"/>
              </a:lnSpc>
              <a:defRPr/>
            </a:pPr>
            <a:r>
              <a:rPr lang="en-US" sz="3200" dirty="0"/>
              <a:t>“The Seahawks won last night”…</a:t>
            </a:r>
          </a:p>
          <a:p>
            <a:pPr eaLnBrk="1" hangingPunct="1">
              <a:lnSpc>
                <a:spcPct val="150000"/>
              </a:lnSpc>
              <a:defRPr/>
            </a:pPr>
            <a:r>
              <a:rPr lang="en-US" sz="3200" dirty="0"/>
              <a:t>“I love drinking good coffee”…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ctrTitle"/>
          </p:nvPr>
        </p:nvSpPr>
        <p:spPr>
          <a:xfrm>
            <a:off x="609600" y="1600200"/>
            <a:ext cx="8077200" cy="1447800"/>
          </a:xfrm>
        </p:spPr>
        <p:txBody>
          <a:bodyPr/>
          <a:lstStyle/>
          <a:p>
            <a:pPr eaLnBrk="1" hangingPunct="1">
              <a:defRPr/>
            </a:pPr>
            <a:r>
              <a:rPr lang="en-US" sz="5400" dirty="0"/>
              <a:t>Level 2:  Third party perspective or belief</a:t>
            </a:r>
          </a:p>
        </p:txBody>
      </p:sp>
      <p:sp>
        <p:nvSpPr>
          <p:cNvPr id="35843" name="Rectangle 3"/>
          <p:cNvSpPr>
            <a:spLocks noGrp="1" noChangeArrowheads="1"/>
          </p:cNvSpPr>
          <p:nvPr>
            <p:ph type="subTitle" idx="1"/>
          </p:nvPr>
        </p:nvSpPr>
        <p:spPr>
          <a:xfrm>
            <a:off x="1066800" y="3352800"/>
            <a:ext cx="7086600" cy="2209800"/>
          </a:xfrm>
        </p:spPr>
        <p:txBody>
          <a:bodyPr/>
          <a:lstStyle/>
          <a:p>
            <a:pPr eaLnBrk="1" hangingPunct="1">
              <a:lnSpc>
                <a:spcPct val="150000"/>
              </a:lnSpc>
              <a:defRPr/>
            </a:pPr>
            <a:r>
              <a:rPr lang="en-US" sz="3200" dirty="0"/>
              <a:t>“Yesterday, the president said…”</a:t>
            </a:r>
          </a:p>
          <a:p>
            <a:pPr eaLnBrk="1" hangingPunct="1">
              <a:lnSpc>
                <a:spcPct val="150000"/>
              </a:lnSpc>
              <a:defRPr/>
            </a:pPr>
            <a:r>
              <a:rPr lang="en-US" sz="3200" dirty="0"/>
              <a:t>“My teacher said….”</a:t>
            </a:r>
          </a:p>
          <a:p>
            <a:pPr eaLnBrk="1" hangingPunct="1">
              <a:lnSpc>
                <a:spcPct val="150000"/>
              </a:lnSpc>
              <a:defRPr/>
            </a:pPr>
            <a:r>
              <a:rPr lang="en-US" sz="3200" dirty="0"/>
              <a:t>“My friend told 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ctrTitle"/>
          </p:nvPr>
        </p:nvSpPr>
        <p:spPr>
          <a:xfrm>
            <a:off x="762000" y="1828800"/>
            <a:ext cx="7772400" cy="1143000"/>
          </a:xfrm>
        </p:spPr>
        <p:txBody>
          <a:bodyPr/>
          <a:lstStyle/>
          <a:p>
            <a:pPr eaLnBrk="1" hangingPunct="1">
              <a:defRPr/>
            </a:pPr>
            <a:r>
              <a:rPr lang="en-US" sz="5400" dirty="0"/>
              <a:t>Level 3:  My own perceptions or beliefs</a:t>
            </a:r>
          </a:p>
        </p:txBody>
      </p:sp>
      <p:sp>
        <p:nvSpPr>
          <p:cNvPr id="36867" name="Rectangle 3"/>
          <p:cNvSpPr>
            <a:spLocks noGrp="1" noChangeArrowheads="1"/>
          </p:cNvSpPr>
          <p:nvPr>
            <p:ph type="subTitle" idx="1"/>
          </p:nvPr>
        </p:nvSpPr>
        <p:spPr>
          <a:xfrm>
            <a:off x="1104900" y="3429000"/>
            <a:ext cx="7086600" cy="2057400"/>
          </a:xfrm>
        </p:spPr>
        <p:txBody>
          <a:bodyPr/>
          <a:lstStyle/>
          <a:p>
            <a:pPr eaLnBrk="1" hangingPunct="1">
              <a:lnSpc>
                <a:spcPct val="150000"/>
              </a:lnSpc>
              <a:defRPr/>
            </a:pPr>
            <a:r>
              <a:rPr lang="en-US" dirty="0"/>
              <a:t>“I think going to college is good”</a:t>
            </a:r>
          </a:p>
          <a:p>
            <a:pPr eaLnBrk="1" hangingPunct="1">
              <a:lnSpc>
                <a:spcPct val="150000"/>
              </a:lnSpc>
              <a:defRPr/>
            </a:pPr>
            <a:r>
              <a:rPr lang="en-US" dirty="0"/>
              <a:t>“I believe we should help the poor”</a:t>
            </a:r>
          </a:p>
          <a:p>
            <a:pPr eaLnBrk="1" hangingPunct="1">
              <a:lnSpc>
                <a:spcPct val="150000"/>
              </a:lnSpc>
              <a:defRPr/>
            </a:pPr>
            <a:r>
              <a:rPr lang="en-US" dirty="0"/>
              <a:t>“I don’t think you should steal”</a:t>
            </a: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ctrTitle"/>
          </p:nvPr>
        </p:nvSpPr>
        <p:spPr>
          <a:xfrm>
            <a:off x="609600" y="1752600"/>
            <a:ext cx="7924800" cy="1143000"/>
          </a:xfrm>
        </p:spPr>
        <p:txBody>
          <a:bodyPr/>
          <a:lstStyle/>
          <a:p>
            <a:pPr eaLnBrk="1" hangingPunct="1">
              <a:defRPr/>
            </a:pPr>
            <a:r>
              <a:rPr lang="en-US" sz="5400" dirty="0"/>
              <a:t>Level 4:  </a:t>
            </a:r>
            <a:br>
              <a:rPr lang="en-US" sz="5400" dirty="0"/>
            </a:br>
            <a:r>
              <a:rPr lang="en-US" sz="5400" dirty="0"/>
              <a:t>My Personal History</a:t>
            </a:r>
          </a:p>
        </p:txBody>
      </p:sp>
      <p:sp>
        <p:nvSpPr>
          <p:cNvPr id="37891" name="Rectangle 3"/>
          <p:cNvSpPr>
            <a:spLocks noGrp="1" noChangeArrowheads="1"/>
          </p:cNvSpPr>
          <p:nvPr>
            <p:ph type="subTitle" idx="1"/>
          </p:nvPr>
        </p:nvSpPr>
        <p:spPr>
          <a:xfrm>
            <a:off x="1295400" y="3276600"/>
            <a:ext cx="6477000" cy="1905000"/>
          </a:xfrm>
        </p:spPr>
        <p:txBody>
          <a:bodyPr/>
          <a:lstStyle/>
          <a:p>
            <a:pPr eaLnBrk="1" hangingPunct="1">
              <a:lnSpc>
                <a:spcPct val="150000"/>
              </a:lnSpc>
              <a:defRPr/>
            </a:pPr>
            <a:r>
              <a:rPr lang="en-US" dirty="0"/>
              <a:t>“I love my childhood”</a:t>
            </a:r>
          </a:p>
          <a:p>
            <a:pPr eaLnBrk="1" hangingPunct="1">
              <a:lnSpc>
                <a:spcPct val="150000"/>
              </a:lnSpc>
              <a:defRPr/>
            </a:pPr>
            <a:r>
              <a:rPr lang="en-US" dirty="0"/>
              <a:t>“My parent’s divorce hurt me”</a:t>
            </a:r>
          </a:p>
          <a:p>
            <a:pPr eaLnBrk="1" hangingPunct="1">
              <a:lnSpc>
                <a:spcPct val="150000"/>
              </a:lnSpc>
              <a:defRPr/>
            </a:pPr>
            <a:r>
              <a:rPr lang="en-US" dirty="0"/>
              <a:t>“My HS boyfriend was a jerk!”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ctrTitle"/>
          </p:nvPr>
        </p:nvSpPr>
        <p:spPr>
          <a:xfrm>
            <a:off x="228600" y="1828800"/>
            <a:ext cx="8686800" cy="1143000"/>
          </a:xfrm>
        </p:spPr>
        <p:txBody>
          <a:bodyPr/>
          <a:lstStyle/>
          <a:p>
            <a:pPr eaLnBrk="1" hangingPunct="1">
              <a:defRPr/>
            </a:pPr>
            <a:r>
              <a:rPr lang="en-US" sz="5400" dirty="0"/>
              <a:t>Level 5:  </a:t>
            </a:r>
            <a:br>
              <a:rPr lang="en-US" sz="5400" dirty="0"/>
            </a:br>
            <a:r>
              <a:rPr lang="en-US" sz="5400" dirty="0"/>
              <a:t>My Feelings and Emotions</a:t>
            </a:r>
          </a:p>
        </p:txBody>
      </p:sp>
      <p:sp>
        <p:nvSpPr>
          <p:cNvPr id="38915" name="Rectangle 3"/>
          <p:cNvSpPr>
            <a:spLocks noGrp="1" noChangeArrowheads="1"/>
          </p:cNvSpPr>
          <p:nvPr>
            <p:ph type="subTitle" idx="1"/>
          </p:nvPr>
        </p:nvSpPr>
        <p:spPr>
          <a:xfrm>
            <a:off x="1447800" y="3429000"/>
            <a:ext cx="6553200" cy="1905000"/>
          </a:xfrm>
        </p:spPr>
        <p:txBody>
          <a:bodyPr/>
          <a:lstStyle/>
          <a:p>
            <a:pPr eaLnBrk="1" hangingPunct="1">
              <a:lnSpc>
                <a:spcPct val="150000"/>
              </a:lnSpc>
              <a:defRPr/>
            </a:pPr>
            <a:r>
              <a:rPr lang="en-US" sz="3200" dirty="0"/>
              <a:t>“I really love you!”</a:t>
            </a:r>
          </a:p>
          <a:p>
            <a:pPr eaLnBrk="1" hangingPunct="1">
              <a:lnSpc>
                <a:spcPct val="150000"/>
              </a:lnSpc>
              <a:defRPr/>
            </a:pPr>
            <a:r>
              <a:rPr lang="en-US" sz="3200" dirty="0"/>
              <a:t>“I’m hurt by what you said”</a:t>
            </a:r>
          </a:p>
          <a:p>
            <a:pPr eaLnBrk="1" hangingPunct="1">
              <a:lnSpc>
                <a:spcPct val="150000"/>
              </a:lnSpc>
              <a:defRPr/>
            </a:pPr>
            <a:r>
              <a:rPr lang="en-US" sz="3200" dirty="0"/>
              <a:t>“You are such a good friend”</a:t>
            </a: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9973" name="Group 37"/>
          <p:cNvGraphicFramePr>
            <a:graphicFrameLocks noGrp="1"/>
          </p:cNvGraphicFramePr>
          <p:nvPr/>
        </p:nvGraphicFramePr>
        <p:xfrm>
          <a:off x="762000" y="1447800"/>
          <a:ext cx="7772400" cy="4191508"/>
        </p:xfrm>
        <a:graphic>
          <a:graphicData uri="http://schemas.openxmlformats.org/drawingml/2006/table">
            <a:tbl>
              <a:tblPr/>
              <a:tblGrid>
                <a:gridCol w="1554163">
                  <a:extLst>
                    <a:ext uri="{9D8B030D-6E8A-4147-A177-3AD203B41FA5}">
                      <a16:colId xmlns:a16="http://schemas.microsoft.com/office/drawing/2014/main" val="20000"/>
                    </a:ext>
                  </a:extLst>
                </a:gridCol>
                <a:gridCol w="1554162">
                  <a:extLst>
                    <a:ext uri="{9D8B030D-6E8A-4147-A177-3AD203B41FA5}">
                      <a16:colId xmlns:a16="http://schemas.microsoft.com/office/drawing/2014/main" val="20001"/>
                    </a:ext>
                  </a:extLst>
                </a:gridCol>
                <a:gridCol w="1555750">
                  <a:extLst>
                    <a:ext uri="{9D8B030D-6E8A-4147-A177-3AD203B41FA5}">
                      <a16:colId xmlns:a16="http://schemas.microsoft.com/office/drawing/2014/main" val="20002"/>
                    </a:ext>
                  </a:extLst>
                </a:gridCol>
                <a:gridCol w="1554163">
                  <a:extLst>
                    <a:ext uri="{9D8B030D-6E8A-4147-A177-3AD203B41FA5}">
                      <a16:colId xmlns:a16="http://schemas.microsoft.com/office/drawing/2014/main" val="20003"/>
                    </a:ext>
                  </a:extLst>
                </a:gridCol>
                <a:gridCol w="1554162">
                  <a:extLst>
                    <a:ext uri="{9D8B030D-6E8A-4147-A177-3AD203B41FA5}">
                      <a16:colId xmlns:a16="http://schemas.microsoft.com/office/drawing/2014/main" val="20004"/>
                    </a:ext>
                  </a:extLst>
                </a:gridCol>
              </a:tblGrid>
              <a:tr h="1012825">
                <a:tc>
                  <a:txBody>
                    <a:bodyPr/>
                    <a:lstStyle/>
                    <a:p>
                      <a:pPr marL="0" marR="0" lvl="0" indent="0" algn="ctr" defTabSz="914400" rtl="0" eaLnBrk="0" fontAlgn="base" latinLnBrk="0" hangingPunct="0">
                        <a:lnSpc>
                          <a:spcPct val="130000"/>
                        </a:lnSpc>
                        <a:spcBef>
                          <a:spcPts val="1100"/>
                        </a:spcBef>
                        <a:spcAft>
                          <a:spcPct val="0"/>
                        </a:spcAft>
                        <a:buClrTx/>
                        <a:buSzTx/>
                        <a:buFontTx/>
                        <a:buNone/>
                        <a:tabLst/>
                      </a:pPr>
                      <a:r>
                        <a:rPr kumimoji="0" lang="en-US" sz="4400" b="0" i="0" u="none" strike="noStrike" cap="none" normalizeH="0" baseline="0">
                          <a:ln>
                            <a:noFill/>
                          </a:ln>
                          <a:solidFill>
                            <a:schemeClr val="tx1"/>
                          </a:solidFill>
                          <a:effectLst/>
                          <a:latin typeface="Arial" charset="0"/>
                          <a:ea typeface="ＭＳ Ｐゴシック" pitchFamily="-80" charset="-128"/>
                        </a:rPr>
                        <a:t>1</a:t>
                      </a:r>
                    </a:p>
                  </a:txBody>
                  <a:tcPr marT="91440" marB="9144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30000"/>
                        </a:lnSpc>
                        <a:spcBef>
                          <a:spcPts val="1100"/>
                        </a:spcBef>
                        <a:spcAft>
                          <a:spcPct val="0"/>
                        </a:spcAft>
                        <a:buClrTx/>
                        <a:buSzTx/>
                        <a:buFontTx/>
                        <a:buNone/>
                        <a:tabLst/>
                      </a:pPr>
                      <a:r>
                        <a:rPr kumimoji="0" lang="en-US" sz="4400" b="0" i="0" u="none" strike="noStrike" cap="none" normalizeH="0" baseline="0">
                          <a:ln>
                            <a:noFill/>
                          </a:ln>
                          <a:solidFill>
                            <a:schemeClr val="tx1"/>
                          </a:solidFill>
                          <a:effectLst/>
                          <a:latin typeface="Arial" charset="0"/>
                          <a:ea typeface="ＭＳ Ｐゴシック" pitchFamily="-80" charset="-128"/>
                        </a:rPr>
                        <a:t>2</a:t>
                      </a:r>
                    </a:p>
                  </a:txBody>
                  <a:tcPr marT="91440" marB="914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30000"/>
                        </a:lnSpc>
                        <a:spcBef>
                          <a:spcPts val="1100"/>
                        </a:spcBef>
                        <a:spcAft>
                          <a:spcPct val="0"/>
                        </a:spcAft>
                        <a:buClrTx/>
                        <a:buSzTx/>
                        <a:buFontTx/>
                        <a:buNone/>
                        <a:tabLst/>
                      </a:pPr>
                      <a:r>
                        <a:rPr kumimoji="0" lang="en-US" sz="4400" b="0" i="0" u="none" strike="noStrike" cap="none" normalizeH="0" baseline="0">
                          <a:ln>
                            <a:noFill/>
                          </a:ln>
                          <a:solidFill>
                            <a:schemeClr val="tx1"/>
                          </a:solidFill>
                          <a:effectLst/>
                          <a:latin typeface="Arial" charset="0"/>
                          <a:ea typeface="ＭＳ Ｐゴシック" pitchFamily="-80" charset="-128"/>
                        </a:rPr>
                        <a:t>3</a:t>
                      </a:r>
                    </a:p>
                  </a:txBody>
                  <a:tcPr marT="91440" marB="914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30000"/>
                        </a:lnSpc>
                        <a:spcBef>
                          <a:spcPts val="1100"/>
                        </a:spcBef>
                        <a:spcAft>
                          <a:spcPct val="0"/>
                        </a:spcAft>
                        <a:buClrTx/>
                        <a:buSzTx/>
                        <a:buFontTx/>
                        <a:buNone/>
                        <a:tabLst/>
                      </a:pPr>
                      <a:r>
                        <a:rPr kumimoji="0" lang="en-US" sz="4400" b="0" i="0" u="none" strike="noStrike" cap="none" normalizeH="0" baseline="0">
                          <a:ln>
                            <a:noFill/>
                          </a:ln>
                          <a:solidFill>
                            <a:schemeClr val="tx1"/>
                          </a:solidFill>
                          <a:effectLst/>
                          <a:latin typeface="Arial" charset="0"/>
                          <a:ea typeface="ＭＳ Ｐゴシック" pitchFamily="-80" charset="-128"/>
                        </a:rPr>
                        <a:t>4</a:t>
                      </a:r>
                    </a:p>
                  </a:txBody>
                  <a:tcPr marT="91440" marB="914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30000"/>
                        </a:lnSpc>
                        <a:spcBef>
                          <a:spcPts val="1100"/>
                        </a:spcBef>
                        <a:spcAft>
                          <a:spcPct val="0"/>
                        </a:spcAft>
                        <a:buClrTx/>
                        <a:buSzTx/>
                        <a:buFontTx/>
                        <a:buNone/>
                        <a:tabLst/>
                      </a:pPr>
                      <a:r>
                        <a:rPr kumimoji="0" lang="en-US" sz="4400" b="0" i="0" u="none" strike="noStrike" cap="none" normalizeH="0" baseline="0">
                          <a:ln>
                            <a:noFill/>
                          </a:ln>
                          <a:solidFill>
                            <a:schemeClr val="tx1"/>
                          </a:solidFill>
                          <a:effectLst/>
                          <a:latin typeface="Arial" charset="0"/>
                          <a:ea typeface="ＭＳ Ｐゴシック" pitchFamily="-80" charset="-128"/>
                        </a:rPr>
                        <a:t>5</a:t>
                      </a:r>
                    </a:p>
                  </a:txBody>
                  <a:tcPr marT="91440" marB="9144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136900">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tx1"/>
                          </a:solidFill>
                          <a:effectLst/>
                          <a:latin typeface="Arial" charset="0"/>
                          <a:ea typeface="ＭＳ Ｐゴシック" pitchFamily="-80" charset="-128"/>
                        </a:rPr>
                        <a:t>Nice weather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tx1"/>
                          </a:solidFill>
                          <a:effectLst/>
                          <a:latin typeface="Arial" charset="0"/>
                          <a:ea typeface="ＭＳ Ｐゴシック" pitchFamily="-80" charset="-128"/>
                        </a:rPr>
                        <a:t>He said…..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tx1"/>
                          </a:solidFill>
                          <a:effectLst/>
                          <a:latin typeface="Arial" charset="0"/>
                          <a:ea typeface="ＭＳ Ｐゴシック" pitchFamily="-80" charset="-128"/>
                        </a:rPr>
                        <a:t>I believe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tx1"/>
                          </a:solidFill>
                          <a:effectLst/>
                          <a:latin typeface="Arial" charset="0"/>
                          <a:ea typeface="ＭＳ Ｐゴシック" pitchFamily="-80" charset="-128"/>
                        </a:rPr>
                        <a:t>My history</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tx1"/>
                          </a:solidFill>
                          <a:effectLst/>
                          <a:latin typeface="Arial" charset="0"/>
                          <a:ea typeface="ＭＳ Ｐゴシック" pitchFamily="-80" charset="-128"/>
                        </a:rPr>
                        <a:t>My feelings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39974" name="Text Box 38"/>
          <p:cNvSpPr txBox="1">
            <a:spLocks noChangeArrowheads="1"/>
          </p:cNvSpPr>
          <p:nvPr/>
        </p:nvSpPr>
        <p:spPr bwMode="auto">
          <a:xfrm>
            <a:off x="1066800" y="3810000"/>
            <a:ext cx="901700" cy="519113"/>
          </a:xfrm>
          <a:prstGeom prst="rect">
            <a:avLst/>
          </a:prstGeom>
          <a:noFill/>
          <a:ln w="9525">
            <a:noFill/>
            <a:miter lim="800000"/>
            <a:headEnd/>
            <a:tailEnd/>
          </a:ln>
        </p:spPr>
        <p:txBody>
          <a:bodyPr lIns="0" rIns="0">
            <a:spAutoFit/>
          </a:bodyPr>
          <a:lstStyle/>
          <a:p>
            <a:pPr>
              <a:spcBef>
                <a:spcPct val="50000"/>
              </a:spcBef>
            </a:pPr>
            <a:r>
              <a:rPr lang="en-US" sz="2800">
                <a:latin typeface="Comic Sans MS" pitchFamily="66" charset="0"/>
              </a:rPr>
              <a:t>Time</a:t>
            </a:r>
            <a:endParaRPr lang="en-US"/>
          </a:p>
        </p:txBody>
      </p:sp>
      <p:sp>
        <p:nvSpPr>
          <p:cNvPr id="39975" name="Text Box 39"/>
          <p:cNvSpPr txBox="1">
            <a:spLocks noChangeArrowheads="1"/>
          </p:cNvSpPr>
          <p:nvPr/>
        </p:nvSpPr>
        <p:spPr bwMode="auto">
          <a:xfrm>
            <a:off x="2589213" y="3779838"/>
            <a:ext cx="1035050" cy="519112"/>
          </a:xfrm>
          <a:prstGeom prst="rect">
            <a:avLst/>
          </a:prstGeom>
          <a:noFill/>
          <a:ln w="9525">
            <a:noFill/>
            <a:miter lim="800000"/>
            <a:headEnd/>
            <a:tailEnd/>
          </a:ln>
        </p:spPr>
        <p:txBody>
          <a:bodyPr lIns="0" rIns="0">
            <a:spAutoFit/>
          </a:bodyPr>
          <a:lstStyle/>
          <a:p>
            <a:pPr>
              <a:spcBef>
                <a:spcPct val="50000"/>
              </a:spcBef>
            </a:pPr>
            <a:r>
              <a:rPr lang="en-US" sz="2800">
                <a:latin typeface="Comic Sans MS" pitchFamily="66" charset="0"/>
              </a:rPr>
              <a:t>Trust</a:t>
            </a:r>
            <a:endParaRPr lang="en-US"/>
          </a:p>
        </p:txBody>
      </p:sp>
      <p:sp>
        <p:nvSpPr>
          <p:cNvPr id="39976" name="Text Box 40"/>
          <p:cNvSpPr txBox="1">
            <a:spLocks noChangeArrowheads="1"/>
          </p:cNvSpPr>
          <p:nvPr/>
        </p:nvSpPr>
        <p:spPr bwMode="auto">
          <a:xfrm>
            <a:off x="3962400" y="3810000"/>
            <a:ext cx="1374775" cy="519113"/>
          </a:xfrm>
          <a:prstGeom prst="rect">
            <a:avLst/>
          </a:prstGeom>
          <a:noFill/>
          <a:ln w="9525">
            <a:noFill/>
            <a:miter lim="800000"/>
            <a:headEnd/>
            <a:tailEnd/>
          </a:ln>
        </p:spPr>
        <p:txBody>
          <a:bodyPr lIns="0" rIns="0">
            <a:spAutoFit/>
          </a:bodyPr>
          <a:lstStyle/>
          <a:p>
            <a:pPr>
              <a:spcBef>
                <a:spcPct val="50000"/>
              </a:spcBef>
            </a:pPr>
            <a:r>
              <a:rPr lang="en-US" sz="2800">
                <a:latin typeface="Comic Sans MS" pitchFamily="66" charset="0"/>
              </a:rPr>
              <a:t>Respect</a:t>
            </a:r>
            <a:endParaRPr lang="en-US"/>
          </a:p>
        </p:txBody>
      </p:sp>
      <p:sp>
        <p:nvSpPr>
          <p:cNvPr id="39977" name="Text Box 41"/>
          <p:cNvSpPr txBox="1">
            <a:spLocks noChangeArrowheads="1"/>
          </p:cNvSpPr>
          <p:nvPr/>
        </p:nvSpPr>
        <p:spPr bwMode="auto">
          <a:xfrm>
            <a:off x="5683250" y="3795713"/>
            <a:ext cx="1123950" cy="519112"/>
          </a:xfrm>
          <a:prstGeom prst="rect">
            <a:avLst/>
          </a:prstGeom>
          <a:noFill/>
          <a:ln w="9525">
            <a:noFill/>
            <a:miter lim="800000"/>
            <a:headEnd/>
            <a:tailEnd/>
          </a:ln>
        </p:spPr>
        <p:txBody>
          <a:bodyPr lIns="0" rIns="0">
            <a:spAutoFit/>
          </a:bodyPr>
          <a:lstStyle/>
          <a:p>
            <a:pPr>
              <a:spcBef>
                <a:spcPct val="50000"/>
              </a:spcBef>
            </a:pPr>
            <a:r>
              <a:rPr lang="en-US" sz="2800">
                <a:latin typeface="Comic Sans MS" pitchFamily="66" charset="0"/>
              </a:rPr>
              <a:t>Honor</a:t>
            </a:r>
            <a:endParaRPr lang="en-US"/>
          </a:p>
        </p:txBody>
      </p:sp>
      <p:sp>
        <p:nvSpPr>
          <p:cNvPr id="39978" name="Text Box 42"/>
          <p:cNvSpPr txBox="1">
            <a:spLocks noChangeArrowheads="1"/>
          </p:cNvSpPr>
          <p:nvPr/>
        </p:nvSpPr>
        <p:spPr bwMode="auto">
          <a:xfrm>
            <a:off x="7315200" y="3810000"/>
            <a:ext cx="901700" cy="519113"/>
          </a:xfrm>
          <a:prstGeom prst="rect">
            <a:avLst/>
          </a:prstGeom>
          <a:noFill/>
          <a:ln w="9525">
            <a:noFill/>
            <a:miter lim="800000"/>
            <a:headEnd/>
            <a:tailEnd/>
          </a:ln>
        </p:spPr>
        <p:txBody>
          <a:bodyPr lIns="0" rIns="0">
            <a:spAutoFit/>
          </a:bodyPr>
          <a:lstStyle/>
          <a:p>
            <a:pPr>
              <a:spcBef>
                <a:spcPct val="50000"/>
              </a:spcBef>
            </a:pPr>
            <a:r>
              <a:rPr lang="en-US" sz="2800">
                <a:latin typeface="Comic Sans MS" pitchFamily="66" charset="0"/>
              </a:rPr>
              <a:t>Love</a:t>
            </a:r>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39974"/>
                                        </p:tgtEl>
                                        <p:attrNameLst>
                                          <p:attrName>style.visibility</p:attrName>
                                        </p:attrNameLst>
                                      </p:cBhvr>
                                      <p:to>
                                        <p:strVal val="visible"/>
                                      </p:to>
                                    </p:set>
                                    <p:anim calcmode="lin" valueType="num">
                                      <p:cBhvr>
                                        <p:cTn id="7" dur="500" fill="hold"/>
                                        <p:tgtEl>
                                          <p:spTgt spid="39974"/>
                                        </p:tgtEl>
                                        <p:attrNameLst>
                                          <p:attrName>ppt_w</p:attrName>
                                        </p:attrNameLst>
                                      </p:cBhvr>
                                      <p:tavLst>
                                        <p:tav tm="0">
                                          <p:val>
                                            <p:fltVal val="0"/>
                                          </p:val>
                                        </p:tav>
                                        <p:tav tm="100000">
                                          <p:val>
                                            <p:strVal val="#ppt_w"/>
                                          </p:val>
                                        </p:tav>
                                      </p:tavLst>
                                    </p:anim>
                                    <p:anim calcmode="lin" valueType="num">
                                      <p:cBhvr>
                                        <p:cTn id="8" dur="500" fill="hold"/>
                                        <p:tgtEl>
                                          <p:spTgt spid="39974"/>
                                        </p:tgtEl>
                                        <p:attrNameLst>
                                          <p:attrName>ppt_h</p:attrName>
                                        </p:attrNameLst>
                                      </p:cBhvr>
                                      <p:tavLst>
                                        <p:tav tm="0">
                                          <p:val>
                                            <p:fltVal val="0"/>
                                          </p:val>
                                        </p:tav>
                                        <p:tav tm="100000">
                                          <p:val>
                                            <p:strVal val="#ppt_h"/>
                                          </p:val>
                                        </p:tav>
                                      </p:tavLst>
                                    </p:anim>
                                    <p:animEffect transition="in" filter="fade">
                                      <p:cBhvr>
                                        <p:cTn id="9" dur="500"/>
                                        <p:tgtEl>
                                          <p:spTgt spid="39974"/>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39975"/>
                                        </p:tgtEl>
                                        <p:attrNameLst>
                                          <p:attrName>style.visibility</p:attrName>
                                        </p:attrNameLst>
                                      </p:cBhvr>
                                      <p:to>
                                        <p:strVal val="visible"/>
                                      </p:to>
                                    </p:set>
                                    <p:anim calcmode="lin" valueType="num">
                                      <p:cBhvr>
                                        <p:cTn id="14" dur="500" fill="hold"/>
                                        <p:tgtEl>
                                          <p:spTgt spid="39975"/>
                                        </p:tgtEl>
                                        <p:attrNameLst>
                                          <p:attrName>ppt_w</p:attrName>
                                        </p:attrNameLst>
                                      </p:cBhvr>
                                      <p:tavLst>
                                        <p:tav tm="0">
                                          <p:val>
                                            <p:fltVal val="0"/>
                                          </p:val>
                                        </p:tav>
                                        <p:tav tm="100000">
                                          <p:val>
                                            <p:strVal val="#ppt_w"/>
                                          </p:val>
                                        </p:tav>
                                      </p:tavLst>
                                    </p:anim>
                                    <p:anim calcmode="lin" valueType="num">
                                      <p:cBhvr>
                                        <p:cTn id="15" dur="500" fill="hold"/>
                                        <p:tgtEl>
                                          <p:spTgt spid="39975"/>
                                        </p:tgtEl>
                                        <p:attrNameLst>
                                          <p:attrName>ppt_h</p:attrName>
                                        </p:attrNameLst>
                                      </p:cBhvr>
                                      <p:tavLst>
                                        <p:tav tm="0">
                                          <p:val>
                                            <p:fltVal val="0"/>
                                          </p:val>
                                        </p:tav>
                                        <p:tav tm="100000">
                                          <p:val>
                                            <p:strVal val="#ppt_h"/>
                                          </p:val>
                                        </p:tav>
                                      </p:tavLst>
                                    </p:anim>
                                    <p:animEffect transition="in" filter="fade">
                                      <p:cBhvr>
                                        <p:cTn id="16" dur="500"/>
                                        <p:tgtEl>
                                          <p:spTgt spid="39975"/>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grpId="0" nodeType="clickEffect">
                                  <p:stCondLst>
                                    <p:cond delay="0"/>
                                  </p:stCondLst>
                                  <p:childTnLst>
                                    <p:set>
                                      <p:cBhvr>
                                        <p:cTn id="20" dur="1" fill="hold">
                                          <p:stCondLst>
                                            <p:cond delay="0"/>
                                          </p:stCondLst>
                                        </p:cTn>
                                        <p:tgtEl>
                                          <p:spTgt spid="39976"/>
                                        </p:tgtEl>
                                        <p:attrNameLst>
                                          <p:attrName>style.visibility</p:attrName>
                                        </p:attrNameLst>
                                      </p:cBhvr>
                                      <p:to>
                                        <p:strVal val="visible"/>
                                      </p:to>
                                    </p:set>
                                    <p:anim calcmode="lin" valueType="num">
                                      <p:cBhvr>
                                        <p:cTn id="21" dur="500" fill="hold"/>
                                        <p:tgtEl>
                                          <p:spTgt spid="39976"/>
                                        </p:tgtEl>
                                        <p:attrNameLst>
                                          <p:attrName>ppt_w</p:attrName>
                                        </p:attrNameLst>
                                      </p:cBhvr>
                                      <p:tavLst>
                                        <p:tav tm="0">
                                          <p:val>
                                            <p:fltVal val="0"/>
                                          </p:val>
                                        </p:tav>
                                        <p:tav tm="100000">
                                          <p:val>
                                            <p:strVal val="#ppt_w"/>
                                          </p:val>
                                        </p:tav>
                                      </p:tavLst>
                                    </p:anim>
                                    <p:anim calcmode="lin" valueType="num">
                                      <p:cBhvr>
                                        <p:cTn id="22" dur="500" fill="hold"/>
                                        <p:tgtEl>
                                          <p:spTgt spid="39976"/>
                                        </p:tgtEl>
                                        <p:attrNameLst>
                                          <p:attrName>ppt_h</p:attrName>
                                        </p:attrNameLst>
                                      </p:cBhvr>
                                      <p:tavLst>
                                        <p:tav tm="0">
                                          <p:val>
                                            <p:fltVal val="0"/>
                                          </p:val>
                                        </p:tav>
                                        <p:tav tm="100000">
                                          <p:val>
                                            <p:strVal val="#ppt_h"/>
                                          </p:val>
                                        </p:tav>
                                      </p:tavLst>
                                    </p:anim>
                                    <p:animEffect transition="in" filter="fade">
                                      <p:cBhvr>
                                        <p:cTn id="23" dur="500"/>
                                        <p:tgtEl>
                                          <p:spTgt spid="39976"/>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0" fill="hold" grpId="0" nodeType="clickEffect">
                                  <p:stCondLst>
                                    <p:cond delay="0"/>
                                  </p:stCondLst>
                                  <p:childTnLst>
                                    <p:set>
                                      <p:cBhvr>
                                        <p:cTn id="27" dur="1" fill="hold">
                                          <p:stCondLst>
                                            <p:cond delay="0"/>
                                          </p:stCondLst>
                                        </p:cTn>
                                        <p:tgtEl>
                                          <p:spTgt spid="39977"/>
                                        </p:tgtEl>
                                        <p:attrNameLst>
                                          <p:attrName>style.visibility</p:attrName>
                                        </p:attrNameLst>
                                      </p:cBhvr>
                                      <p:to>
                                        <p:strVal val="visible"/>
                                      </p:to>
                                    </p:set>
                                    <p:anim calcmode="lin" valueType="num">
                                      <p:cBhvr>
                                        <p:cTn id="28" dur="500" fill="hold"/>
                                        <p:tgtEl>
                                          <p:spTgt spid="39977"/>
                                        </p:tgtEl>
                                        <p:attrNameLst>
                                          <p:attrName>ppt_w</p:attrName>
                                        </p:attrNameLst>
                                      </p:cBhvr>
                                      <p:tavLst>
                                        <p:tav tm="0">
                                          <p:val>
                                            <p:fltVal val="0"/>
                                          </p:val>
                                        </p:tav>
                                        <p:tav tm="100000">
                                          <p:val>
                                            <p:strVal val="#ppt_w"/>
                                          </p:val>
                                        </p:tav>
                                      </p:tavLst>
                                    </p:anim>
                                    <p:anim calcmode="lin" valueType="num">
                                      <p:cBhvr>
                                        <p:cTn id="29" dur="500" fill="hold"/>
                                        <p:tgtEl>
                                          <p:spTgt spid="39977"/>
                                        </p:tgtEl>
                                        <p:attrNameLst>
                                          <p:attrName>ppt_h</p:attrName>
                                        </p:attrNameLst>
                                      </p:cBhvr>
                                      <p:tavLst>
                                        <p:tav tm="0">
                                          <p:val>
                                            <p:fltVal val="0"/>
                                          </p:val>
                                        </p:tav>
                                        <p:tav tm="100000">
                                          <p:val>
                                            <p:strVal val="#ppt_h"/>
                                          </p:val>
                                        </p:tav>
                                      </p:tavLst>
                                    </p:anim>
                                    <p:animEffect transition="in" filter="fade">
                                      <p:cBhvr>
                                        <p:cTn id="30" dur="500"/>
                                        <p:tgtEl>
                                          <p:spTgt spid="39977"/>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0" fill="hold" grpId="0" nodeType="clickEffect">
                                  <p:stCondLst>
                                    <p:cond delay="0"/>
                                  </p:stCondLst>
                                  <p:childTnLst>
                                    <p:set>
                                      <p:cBhvr>
                                        <p:cTn id="34" dur="1" fill="hold">
                                          <p:stCondLst>
                                            <p:cond delay="0"/>
                                          </p:stCondLst>
                                        </p:cTn>
                                        <p:tgtEl>
                                          <p:spTgt spid="39978"/>
                                        </p:tgtEl>
                                        <p:attrNameLst>
                                          <p:attrName>style.visibility</p:attrName>
                                        </p:attrNameLst>
                                      </p:cBhvr>
                                      <p:to>
                                        <p:strVal val="visible"/>
                                      </p:to>
                                    </p:set>
                                    <p:anim calcmode="lin" valueType="num">
                                      <p:cBhvr>
                                        <p:cTn id="35" dur="500" fill="hold"/>
                                        <p:tgtEl>
                                          <p:spTgt spid="39978"/>
                                        </p:tgtEl>
                                        <p:attrNameLst>
                                          <p:attrName>ppt_w</p:attrName>
                                        </p:attrNameLst>
                                      </p:cBhvr>
                                      <p:tavLst>
                                        <p:tav tm="0">
                                          <p:val>
                                            <p:fltVal val="0"/>
                                          </p:val>
                                        </p:tav>
                                        <p:tav tm="100000">
                                          <p:val>
                                            <p:strVal val="#ppt_w"/>
                                          </p:val>
                                        </p:tav>
                                      </p:tavLst>
                                    </p:anim>
                                    <p:anim calcmode="lin" valueType="num">
                                      <p:cBhvr>
                                        <p:cTn id="36" dur="500" fill="hold"/>
                                        <p:tgtEl>
                                          <p:spTgt spid="39978"/>
                                        </p:tgtEl>
                                        <p:attrNameLst>
                                          <p:attrName>ppt_h</p:attrName>
                                        </p:attrNameLst>
                                      </p:cBhvr>
                                      <p:tavLst>
                                        <p:tav tm="0">
                                          <p:val>
                                            <p:fltVal val="0"/>
                                          </p:val>
                                        </p:tav>
                                        <p:tav tm="100000">
                                          <p:val>
                                            <p:strVal val="#ppt_h"/>
                                          </p:val>
                                        </p:tav>
                                      </p:tavLst>
                                    </p:anim>
                                    <p:animEffect transition="in" filter="fade">
                                      <p:cBhvr>
                                        <p:cTn id="37" dur="500"/>
                                        <p:tgtEl>
                                          <p:spTgt spid="399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74" grpId="0"/>
      <p:bldP spid="39975" grpId="0"/>
      <p:bldP spid="39976" grpId="0"/>
      <p:bldP spid="39977" grpId="0"/>
      <p:bldP spid="3997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2"/>
          <p:cNvSpPr>
            <a:spLocks noGrp="1" noChangeArrowheads="1"/>
          </p:cNvSpPr>
          <p:nvPr>
            <p:ph type="ctrTitle"/>
          </p:nvPr>
        </p:nvSpPr>
        <p:spPr/>
        <p:txBody>
          <a:bodyPr/>
          <a:lstStyle/>
          <a:p>
            <a:pPr eaLnBrk="1" hangingPunct="1">
              <a:defRPr/>
            </a:pPr>
            <a:r>
              <a:rPr lang="en-US" sz="5400" dirty="0"/>
              <a:t>Commitment </a:t>
            </a:r>
          </a:p>
        </p:txBody>
      </p:sp>
      <p:sp>
        <p:nvSpPr>
          <p:cNvPr id="159747" name="Rectangle 3"/>
          <p:cNvSpPr>
            <a:spLocks noGrp="1" noChangeArrowheads="1"/>
          </p:cNvSpPr>
          <p:nvPr>
            <p:ph type="subTitle" idx="1"/>
          </p:nvPr>
        </p:nvSpPr>
        <p:spPr/>
        <p:txBody>
          <a:bodyPr/>
          <a:lstStyle/>
          <a:p>
            <a:pPr eaLnBrk="1" hangingPunct="1">
              <a:defRPr/>
            </a:pPr>
            <a:r>
              <a:rPr lang="en-US" sz="3200"/>
              <a:t>A pledge or promise, an obligation</a:t>
            </a:r>
            <a:r>
              <a:rPr lang="en-US"/>
              <a:t>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7488" name="Group 32"/>
          <p:cNvGraphicFramePr>
            <a:graphicFrameLocks noGrp="1"/>
          </p:cNvGraphicFramePr>
          <p:nvPr/>
        </p:nvGraphicFramePr>
        <p:xfrm>
          <a:off x="762000" y="1447800"/>
          <a:ext cx="7772400" cy="4084320"/>
        </p:xfrm>
        <a:graphic>
          <a:graphicData uri="http://schemas.openxmlformats.org/drawingml/2006/table">
            <a:tbl>
              <a:tblPr/>
              <a:tblGrid>
                <a:gridCol w="1554163">
                  <a:extLst>
                    <a:ext uri="{9D8B030D-6E8A-4147-A177-3AD203B41FA5}">
                      <a16:colId xmlns:a16="http://schemas.microsoft.com/office/drawing/2014/main" val="20000"/>
                    </a:ext>
                  </a:extLst>
                </a:gridCol>
                <a:gridCol w="1554162">
                  <a:extLst>
                    <a:ext uri="{9D8B030D-6E8A-4147-A177-3AD203B41FA5}">
                      <a16:colId xmlns:a16="http://schemas.microsoft.com/office/drawing/2014/main" val="20001"/>
                    </a:ext>
                  </a:extLst>
                </a:gridCol>
                <a:gridCol w="1555750">
                  <a:extLst>
                    <a:ext uri="{9D8B030D-6E8A-4147-A177-3AD203B41FA5}">
                      <a16:colId xmlns:a16="http://schemas.microsoft.com/office/drawing/2014/main" val="20002"/>
                    </a:ext>
                  </a:extLst>
                </a:gridCol>
                <a:gridCol w="1554163">
                  <a:extLst>
                    <a:ext uri="{9D8B030D-6E8A-4147-A177-3AD203B41FA5}">
                      <a16:colId xmlns:a16="http://schemas.microsoft.com/office/drawing/2014/main" val="20003"/>
                    </a:ext>
                  </a:extLst>
                </a:gridCol>
                <a:gridCol w="1554162">
                  <a:extLst>
                    <a:ext uri="{9D8B030D-6E8A-4147-A177-3AD203B41FA5}">
                      <a16:colId xmlns:a16="http://schemas.microsoft.com/office/drawing/2014/main" val="20004"/>
                    </a:ext>
                  </a:extLst>
                </a:gridCol>
              </a:tblGrid>
              <a:tr h="1066800">
                <a:tc>
                  <a:txBody>
                    <a:bodyPr/>
                    <a:lstStyle/>
                    <a:p>
                      <a:pPr marL="0" marR="0" lvl="0" indent="0" algn="ctr" defTabSz="914400" rtl="0" eaLnBrk="0" fontAlgn="base" latinLnBrk="0" hangingPunct="0">
                        <a:lnSpc>
                          <a:spcPct val="130000"/>
                        </a:lnSpc>
                        <a:spcBef>
                          <a:spcPts val="1100"/>
                        </a:spcBef>
                        <a:spcAft>
                          <a:spcPct val="0"/>
                        </a:spcAft>
                        <a:buClrTx/>
                        <a:buSzTx/>
                        <a:buFontTx/>
                        <a:buNone/>
                        <a:tabLst/>
                      </a:pPr>
                      <a:r>
                        <a:rPr kumimoji="0" lang="en-US" sz="4400" b="0" i="0" u="none" strike="noStrike" cap="none" normalizeH="0" baseline="0">
                          <a:ln>
                            <a:noFill/>
                          </a:ln>
                          <a:solidFill>
                            <a:schemeClr val="tx1"/>
                          </a:solidFill>
                          <a:effectLst/>
                          <a:latin typeface="Arial" charset="0"/>
                          <a:ea typeface="ＭＳ Ｐゴシック" pitchFamily="-80" charset="-128"/>
                        </a:rPr>
                        <a:t>1</a:t>
                      </a:r>
                    </a:p>
                  </a:txBody>
                  <a:tcPr marT="91440" marB="9144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30000"/>
                        </a:lnSpc>
                        <a:spcBef>
                          <a:spcPts val="1100"/>
                        </a:spcBef>
                        <a:spcAft>
                          <a:spcPct val="0"/>
                        </a:spcAft>
                        <a:buClrTx/>
                        <a:buSzTx/>
                        <a:buFontTx/>
                        <a:buNone/>
                        <a:tabLst/>
                      </a:pPr>
                      <a:r>
                        <a:rPr kumimoji="0" lang="en-US" sz="4400" b="0" i="0" u="none" strike="noStrike" cap="none" normalizeH="0" baseline="0">
                          <a:ln>
                            <a:noFill/>
                          </a:ln>
                          <a:solidFill>
                            <a:schemeClr val="tx1"/>
                          </a:solidFill>
                          <a:effectLst/>
                          <a:latin typeface="Arial" charset="0"/>
                          <a:ea typeface="ＭＳ Ｐゴシック" pitchFamily="-80" charset="-128"/>
                        </a:rPr>
                        <a:t>2</a:t>
                      </a:r>
                    </a:p>
                  </a:txBody>
                  <a:tcPr marT="91440" marB="914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30000"/>
                        </a:lnSpc>
                        <a:spcBef>
                          <a:spcPts val="1100"/>
                        </a:spcBef>
                        <a:spcAft>
                          <a:spcPct val="0"/>
                        </a:spcAft>
                        <a:buClrTx/>
                        <a:buSzTx/>
                        <a:buFontTx/>
                        <a:buNone/>
                        <a:tabLst/>
                      </a:pPr>
                      <a:r>
                        <a:rPr kumimoji="0" lang="en-US" sz="4400" b="0" i="0" u="none" strike="noStrike" cap="none" normalizeH="0" baseline="0">
                          <a:ln>
                            <a:noFill/>
                          </a:ln>
                          <a:solidFill>
                            <a:schemeClr val="tx1"/>
                          </a:solidFill>
                          <a:effectLst/>
                          <a:latin typeface="Arial" charset="0"/>
                          <a:ea typeface="ＭＳ Ｐゴシック" pitchFamily="-80" charset="-128"/>
                        </a:rPr>
                        <a:t>3</a:t>
                      </a:r>
                    </a:p>
                  </a:txBody>
                  <a:tcPr marT="91440" marB="914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30000"/>
                        </a:lnSpc>
                        <a:spcBef>
                          <a:spcPts val="1100"/>
                        </a:spcBef>
                        <a:spcAft>
                          <a:spcPct val="0"/>
                        </a:spcAft>
                        <a:buClrTx/>
                        <a:buSzTx/>
                        <a:buFontTx/>
                        <a:buNone/>
                        <a:tabLst/>
                      </a:pPr>
                      <a:r>
                        <a:rPr kumimoji="0" lang="en-US" sz="4400" b="0" i="0" u="none" strike="noStrike" cap="none" normalizeH="0" baseline="0">
                          <a:ln>
                            <a:noFill/>
                          </a:ln>
                          <a:solidFill>
                            <a:schemeClr val="tx1"/>
                          </a:solidFill>
                          <a:effectLst/>
                          <a:latin typeface="Arial" charset="0"/>
                          <a:ea typeface="ＭＳ Ｐゴシック" pitchFamily="-80" charset="-128"/>
                        </a:rPr>
                        <a:t>4</a:t>
                      </a:r>
                    </a:p>
                  </a:txBody>
                  <a:tcPr marT="91440" marB="914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30000"/>
                        </a:lnSpc>
                        <a:spcBef>
                          <a:spcPts val="1100"/>
                        </a:spcBef>
                        <a:spcAft>
                          <a:spcPct val="0"/>
                        </a:spcAft>
                        <a:buClrTx/>
                        <a:buSzTx/>
                        <a:buFontTx/>
                        <a:buNone/>
                        <a:tabLst/>
                      </a:pPr>
                      <a:r>
                        <a:rPr kumimoji="0" lang="en-US" sz="4400" b="0" i="0" u="none" strike="noStrike" cap="none" normalizeH="0" baseline="0">
                          <a:ln>
                            <a:noFill/>
                          </a:ln>
                          <a:solidFill>
                            <a:schemeClr val="tx1"/>
                          </a:solidFill>
                          <a:effectLst/>
                          <a:latin typeface="Arial" charset="0"/>
                          <a:ea typeface="ＭＳ Ｐゴシック" pitchFamily="-80" charset="-128"/>
                        </a:rPr>
                        <a:t>5</a:t>
                      </a:r>
                    </a:p>
                  </a:txBody>
                  <a:tcPr marT="91440" marB="9144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295400">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tx1"/>
                          </a:solidFill>
                          <a:effectLst/>
                          <a:latin typeface="Arial" charset="0"/>
                          <a:ea typeface="ＭＳ Ｐゴシック" pitchFamily="-80" charset="-128"/>
                        </a:rPr>
                        <a:t>Nice weather</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tx1"/>
                          </a:solidFill>
                          <a:effectLst/>
                          <a:latin typeface="Arial" charset="0"/>
                          <a:ea typeface="ＭＳ Ｐゴシック" pitchFamily="-80" charset="-128"/>
                        </a:rPr>
                        <a:t>Time</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tx1"/>
                          </a:solidFill>
                          <a:effectLst/>
                          <a:latin typeface="Arial" charset="0"/>
                          <a:ea typeface="ＭＳ Ｐゴシック" pitchFamily="-80" charset="-128"/>
                        </a:rPr>
                        <a:t>No “C”</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tx1"/>
                          </a:solidFill>
                          <a:effectLst/>
                          <a:latin typeface="Arial" charset="0"/>
                          <a:ea typeface="ＭＳ Ｐゴシック" pitchFamily="-80" charset="-128"/>
                        </a:rPr>
                        <a:t>He said…..</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tx1"/>
                          </a:solidFill>
                          <a:effectLst/>
                          <a:latin typeface="Arial" charset="0"/>
                          <a:ea typeface="ＭＳ Ｐゴシック" pitchFamily="-80" charset="-128"/>
                        </a:rPr>
                        <a:t>Trust</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tx1"/>
                          </a:solidFill>
                          <a:effectLst/>
                          <a:latin typeface="Arial" charset="0"/>
                          <a:ea typeface="ＭＳ Ｐゴシック" pitchFamily="-80" charset="-128"/>
                        </a:rPr>
                        <a:t>Low “C”</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tx1"/>
                          </a:solidFill>
                          <a:effectLst/>
                          <a:latin typeface="Arial" charset="0"/>
                          <a:ea typeface="ＭＳ Ｐゴシック" pitchFamily="-80" charset="-128"/>
                        </a:rPr>
                        <a:t>I believe</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tx1"/>
                          </a:solidFill>
                          <a:effectLst/>
                          <a:latin typeface="Arial" charset="0"/>
                          <a:ea typeface="ＭＳ Ｐゴシック" pitchFamily="-80" charset="-128"/>
                        </a:rPr>
                        <a:t>Respect</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tx1"/>
                          </a:solidFill>
                          <a:effectLst/>
                          <a:latin typeface="Arial" charset="0"/>
                          <a:ea typeface="ＭＳ Ｐゴシック" pitchFamily="-80" charset="-128"/>
                        </a:rPr>
                        <a:t>Mod “C”</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tx1"/>
                          </a:solidFill>
                          <a:effectLst/>
                          <a:latin typeface="Arial" charset="0"/>
                          <a:ea typeface="ＭＳ Ｐゴシック" pitchFamily="-80" charset="-128"/>
                        </a:rPr>
                        <a:t>My history</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tx1"/>
                          </a:solidFill>
                          <a:effectLst/>
                          <a:latin typeface="Arial" charset="0"/>
                          <a:ea typeface="ＭＳ Ｐゴシック" pitchFamily="-80" charset="-128"/>
                        </a:rPr>
                        <a:t>Honor</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tx1"/>
                          </a:solidFill>
                          <a:effectLst/>
                          <a:latin typeface="Arial" charset="0"/>
                          <a:ea typeface="ＭＳ Ｐゴシック" pitchFamily="-80" charset="-128"/>
                        </a:rPr>
                        <a:t>High “C”</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tx1"/>
                          </a:solidFill>
                          <a:effectLst/>
                          <a:latin typeface="Arial" charset="0"/>
                          <a:ea typeface="ＭＳ Ｐゴシック" pitchFamily="-80" charset="-128"/>
                        </a:rPr>
                        <a:t>My feelings</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tx1"/>
                          </a:solidFill>
                          <a:effectLst/>
                          <a:latin typeface="Arial" charset="0"/>
                          <a:ea typeface="ＭＳ Ｐゴシック" pitchFamily="-80" charset="-128"/>
                        </a:rPr>
                        <a:t>Love</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tx1"/>
                          </a:solidFill>
                          <a:effectLst/>
                          <a:latin typeface="Arial" charset="0"/>
                          <a:ea typeface="ＭＳ Ｐゴシック" pitchFamily="-80" charset="-128"/>
                        </a:rPr>
                        <a:t>Highest “C”</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0466" name="Group 2"/>
          <p:cNvGraphicFramePr>
            <a:graphicFrameLocks noGrp="1"/>
          </p:cNvGraphicFramePr>
          <p:nvPr/>
        </p:nvGraphicFramePr>
        <p:xfrm>
          <a:off x="762000" y="1447800"/>
          <a:ext cx="7772400" cy="3718560"/>
        </p:xfrm>
        <a:graphic>
          <a:graphicData uri="http://schemas.openxmlformats.org/drawingml/2006/table">
            <a:tbl>
              <a:tblPr/>
              <a:tblGrid>
                <a:gridCol w="1554163">
                  <a:extLst>
                    <a:ext uri="{9D8B030D-6E8A-4147-A177-3AD203B41FA5}">
                      <a16:colId xmlns:a16="http://schemas.microsoft.com/office/drawing/2014/main" val="20000"/>
                    </a:ext>
                  </a:extLst>
                </a:gridCol>
                <a:gridCol w="1554162">
                  <a:extLst>
                    <a:ext uri="{9D8B030D-6E8A-4147-A177-3AD203B41FA5}">
                      <a16:colId xmlns:a16="http://schemas.microsoft.com/office/drawing/2014/main" val="20001"/>
                    </a:ext>
                  </a:extLst>
                </a:gridCol>
                <a:gridCol w="1555750">
                  <a:extLst>
                    <a:ext uri="{9D8B030D-6E8A-4147-A177-3AD203B41FA5}">
                      <a16:colId xmlns:a16="http://schemas.microsoft.com/office/drawing/2014/main" val="20002"/>
                    </a:ext>
                  </a:extLst>
                </a:gridCol>
                <a:gridCol w="1554163">
                  <a:extLst>
                    <a:ext uri="{9D8B030D-6E8A-4147-A177-3AD203B41FA5}">
                      <a16:colId xmlns:a16="http://schemas.microsoft.com/office/drawing/2014/main" val="20003"/>
                    </a:ext>
                  </a:extLst>
                </a:gridCol>
                <a:gridCol w="1554162">
                  <a:extLst>
                    <a:ext uri="{9D8B030D-6E8A-4147-A177-3AD203B41FA5}">
                      <a16:colId xmlns:a16="http://schemas.microsoft.com/office/drawing/2014/main" val="20004"/>
                    </a:ext>
                  </a:extLst>
                </a:gridCol>
              </a:tblGrid>
              <a:tr h="1066800">
                <a:tc>
                  <a:txBody>
                    <a:bodyPr/>
                    <a:lstStyle/>
                    <a:p>
                      <a:pPr marL="0" marR="0" lvl="0" indent="0" algn="ctr" defTabSz="914400" rtl="0" eaLnBrk="0" fontAlgn="base" latinLnBrk="0" hangingPunct="0">
                        <a:lnSpc>
                          <a:spcPct val="130000"/>
                        </a:lnSpc>
                        <a:spcBef>
                          <a:spcPts val="1100"/>
                        </a:spcBef>
                        <a:spcAft>
                          <a:spcPct val="0"/>
                        </a:spcAft>
                        <a:buClrTx/>
                        <a:buSzTx/>
                        <a:buFontTx/>
                        <a:buNone/>
                        <a:tabLst/>
                      </a:pPr>
                      <a:r>
                        <a:rPr kumimoji="0" lang="en-US" sz="4400" b="0" i="0" u="none" strike="noStrike" cap="none" normalizeH="0" baseline="0" dirty="0">
                          <a:ln>
                            <a:noFill/>
                          </a:ln>
                          <a:solidFill>
                            <a:schemeClr val="tx1"/>
                          </a:solidFill>
                          <a:effectLst/>
                          <a:latin typeface="Arial" charset="0"/>
                          <a:ea typeface="ＭＳ Ｐゴシック" pitchFamily="-80" charset="-128"/>
                        </a:rPr>
                        <a:t>1</a:t>
                      </a:r>
                    </a:p>
                  </a:txBody>
                  <a:tcPr marT="91440" marB="9144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30000"/>
                        </a:lnSpc>
                        <a:spcBef>
                          <a:spcPts val="1100"/>
                        </a:spcBef>
                        <a:spcAft>
                          <a:spcPct val="0"/>
                        </a:spcAft>
                        <a:buClrTx/>
                        <a:buSzTx/>
                        <a:buFontTx/>
                        <a:buNone/>
                        <a:tabLst/>
                      </a:pPr>
                      <a:r>
                        <a:rPr kumimoji="0" lang="en-US" sz="4400" b="0" i="0" u="none" strike="noStrike" cap="none" normalizeH="0" baseline="0">
                          <a:ln>
                            <a:noFill/>
                          </a:ln>
                          <a:solidFill>
                            <a:schemeClr val="tx1"/>
                          </a:solidFill>
                          <a:effectLst/>
                          <a:latin typeface="Arial" charset="0"/>
                          <a:ea typeface="ＭＳ Ｐゴシック" pitchFamily="-80" charset="-128"/>
                        </a:rPr>
                        <a:t>2</a:t>
                      </a:r>
                    </a:p>
                  </a:txBody>
                  <a:tcPr marT="91440" marB="914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30000"/>
                        </a:lnSpc>
                        <a:spcBef>
                          <a:spcPts val="1100"/>
                        </a:spcBef>
                        <a:spcAft>
                          <a:spcPct val="0"/>
                        </a:spcAft>
                        <a:buClrTx/>
                        <a:buSzTx/>
                        <a:buFontTx/>
                        <a:buNone/>
                        <a:tabLst/>
                      </a:pPr>
                      <a:r>
                        <a:rPr kumimoji="0" lang="en-US" sz="4400" b="0" i="0" u="none" strike="noStrike" cap="none" normalizeH="0" baseline="0" dirty="0">
                          <a:ln>
                            <a:noFill/>
                          </a:ln>
                          <a:solidFill>
                            <a:schemeClr val="tx1"/>
                          </a:solidFill>
                          <a:effectLst/>
                          <a:latin typeface="Arial" charset="0"/>
                          <a:ea typeface="ＭＳ Ｐゴシック" pitchFamily="-80" charset="-128"/>
                        </a:rPr>
                        <a:t>3</a:t>
                      </a:r>
                    </a:p>
                  </a:txBody>
                  <a:tcPr marT="91440" marB="914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30000"/>
                        </a:lnSpc>
                        <a:spcBef>
                          <a:spcPts val="1100"/>
                        </a:spcBef>
                        <a:spcAft>
                          <a:spcPct val="0"/>
                        </a:spcAft>
                        <a:buClrTx/>
                        <a:buSzTx/>
                        <a:buFontTx/>
                        <a:buNone/>
                        <a:tabLst/>
                      </a:pPr>
                      <a:r>
                        <a:rPr kumimoji="0" lang="en-US" sz="4400" b="0" i="0" u="none" strike="noStrike" cap="none" normalizeH="0" baseline="0">
                          <a:ln>
                            <a:noFill/>
                          </a:ln>
                          <a:solidFill>
                            <a:schemeClr val="tx1"/>
                          </a:solidFill>
                          <a:effectLst/>
                          <a:latin typeface="Arial" charset="0"/>
                          <a:ea typeface="ＭＳ Ｐゴシック" pitchFamily="-80" charset="-128"/>
                        </a:rPr>
                        <a:t>4</a:t>
                      </a:r>
                    </a:p>
                  </a:txBody>
                  <a:tcPr marT="91440" marB="914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30000"/>
                        </a:lnSpc>
                        <a:spcBef>
                          <a:spcPts val="1100"/>
                        </a:spcBef>
                        <a:spcAft>
                          <a:spcPct val="0"/>
                        </a:spcAft>
                        <a:buClrTx/>
                        <a:buSzTx/>
                        <a:buFontTx/>
                        <a:buNone/>
                        <a:tabLst/>
                      </a:pPr>
                      <a:r>
                        <a:rPr kumimoji="0" lang="en-US" sz="4400" b="0" i="0" u="none" strike="noStrike" cap="none" normalizeH="0" baseline="0">
                          <a:ln>
                            <a:noFill/>
                          </a:ln>
                          <a:solidFill>
                            <a:schemeClr val="tx1"/>
                          </a:solidFill>
                          <a:effectLst/>
                          <a:latin typeface="Arial" charset="0"/>
                          <a:ea typeface="ＭＳ Ｐゴシック" pitchFamily="-80" charset="-128"/>
                        </a:rPr>
                        <a:t>5</a:t>
                      </a:r>
                    </a:p>
                  </a:txBody>
                  <a:tcPr marT="91440" marB="9144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295400">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tx1"/>
                          </a:solidFill>
                          <a:effectLst/>
                          <a:latin typeface="Arial" charset="0"/>
                          <a:ea typeface="ＭＳ Ｐゴシック" pitchFamily="-80" charset="-128"/>
                        </a:rPr>
                        <a:t>Nice weather</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tx1"/>
                          </a:solidFill>
                          <a:effectLst/>
                          <a:latin typeface="Arial" charset="0"/>
                          <a:ea typeface="ＭＳ Ｐゴシック" pitchFamily="-80" charset="-128"/>
                        </a:rPr>
                        <a:t>Time</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Arial" charset="0"/>
                          <a:ea typeface="ＭＳ Ｐゴシック" pitchFamily="-80" charset="-128"/>
                        </a:rPr>
                        <a:t>He said…..</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ＭＳ Ｐゴシック" pitchFamily="-80" charset="-128"/>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ＭＳ Ｐゴシック" pitchFamily="-80" charset="-128"/>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ＭＳ Ｐゴシック" pitchFamily="-80" charset="-128"/>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Arial" charset="0"/>
                          <a:ea typeface="ＭＳ Ｐゴシック" pitchFamily="-80" charset="-128"/>
                        </a:rPr>
                        <a:t>Trust</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ＭＳ Ｐゴシック" pitchFamily="-80"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tx1"/>
                          </a:solidFill>
                          <a:effectLst/>
                          <a:latin typeface="Arial" charset="0"/>
                          <a:ea typeface="ＭＳ Ｐゴシック" pitchFamily="-80" charset="-128"/>
                        </a:rPr>
                        <a:t>I believe</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tx1"/>
                          </a:solidFill>
                          <a:effectLst/>
                          <a:latin typeface="Arial" charset="0"/>
                          <a:ea typeface="ＭＳ Ｐゴシック" pitchFamily="-80" charset="-128"/>
                        </a:rPr>
                        <a:t>Respect</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tx1"/>
                          </a:solidFill>
                          <a:effectLst/>
                          <a:latin typeface="Arial" charset="0"/>
                          <a:ea typeface="ＭＳ Ｐゴシック" pitchFamily="-80" charset="-128"/>
                        </a:rPr>
                        <a:t>My history</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tx1"/>
                          </a:solidFill>
                          <a:effectLst/>
                          <a:latin typeface="Arial" charset="0"/>
                          <a:ea typeface="ＭＳ Ｐゴシック" pitchFamily="-80" charset="-128"/>
                        </a:rPr>
                        <a:t>Honor</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tx1"/>
                          </a:solidFill>
                          <a:effectLst/>
                          <a:latin typeface="Arial" charset="0"/>
                          <a:ea typeface="ＭＳ Ｐゴシック" pitchFamily="-80" charset="-128"/>
                        </a:rPr>
                        <a:t>My feelings</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tx1"/>
                          </a:solidFill>
                          <a:effectLst/>
                          <a:latin typeface="Arial" charset="0"/>
                          <a:ea typeface="ＭＳ Ｐゴシック" pitchFamily="-80" charset="-128"/>
                        </a:rPr>
                        <a:t>Love</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ctrTitle"/>
          </p:nvPr>
        </p:nvSpPr>
        <p:spPr>
          <a:xfrm>
            <a:off x="685800" y="1600200"/>
            <a:ext cx="7772400" cy="1143000"/>
          </a:xfrm>
        </p:spPr>
        <p:txBody>
          <a:bodyPr/>
          <a:lstStyle/>
          <a:p>
            <a:pPr eaLnBrk="1" hangingPunct="1">
              <a:defRPr/>
            </a:pPr>
            <a:r>
              <a:rPr lang="en-US" sz="5400" dirty="0"/>
              <a:t>Intimacy</a:t>
            </a:r>
            <a:endParaRPr lang="en-US" sz="5400" i="1" dirty="0"/>
          </a:p>
        </p:txBody>
      </p:sp>
      <p:sp>
        <p:nvSpPr>
          <p:cNvPr id="27651" name="Rectangle 3"/>
          <p:cNvSpPr>
            <a:spLocks noGrp="1" noChangeArrowheads="1"/>
          </p:cNvSpPr>
          <p:nvPr>
            <p:ph type="subTitle" idx="1"/>
          </p:nvPr>
        </p:nvSpPr>
        <p:spPr>
          <a:xfrm>
            <a:off x="1143000" y="2667000"/>
            <a:ext cx="6858000" cy="2514600"/>
          </a:xfrm>
        </p:spPr>
        <p:txBody>
          <a:bodyPr/>
          <a:lstStyle/>
          <a:p>
            <a:pPr eaLnBrk="1" hangingPunct="1">
              <a:lnSpc>
                <a:spcPct val="150000"/>
              </a:lnSpc>
              <a:defRPr/>
            </a:pPr>
            <a:r>
              <a:rPr lang="en-US" sz="3600" dirty="0"/>
              <a:t>Being known deeply…</a:t>
            </a:r>
          </a:p>
          <a:p>
            <a:pPr eaLnBrk="1" hangingPunct="1">
              <a:lnSpc>
                <a:spcPct val="150000"/>
              </a:lnSpc>
              <a:defRPr/>
            </a:pPr>
            <a:r>
              <a:rPr lang="en-US" sz="3600" dirty="0"/>
              <a:t>What about the physical?</a:t>
            </a:r>
          </a:p>
          <a:p>
            <a:pPr eaLnBrk="1" hangingPunct="1">
              <a:lnSpc>
                <a:spcPct val="150000"/>
              </a:lnSpc>
              <a:defRPr/>
            </a:pPr>
            <a:r>
              <a:rPr lang="en-US" sz="3600" dirty="0"/>
              <a:t>Adam and Eve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ctrTitle"/>
          </p:nvPr>
        </p:nvSpPr>
        <p:spPr>
          <a:xfrm>
            <a:off x="685800" y="1600200"/>
            <a:ext cx="7772400" cy="990600"/>
          </a:xfrm>
        </p:spPr>
        <p:txBody>
          <a:bodyPr/>
          <a:lstStyle/>
          <a:p>
            <a:pPr eaLnBrk="1" hangingPunct="1">
              <a:defRPr/>
            </a:pPr>
            <a:r>
              <a:rPr lang="en-US" sz="5400" i="1" dirty="0"/>
              <a:t>Five Love Languages</a:t>
            </a:r>
          </a:p>
        </p:txBody>
      </p:sp>
      <p:sp>
        <p:nvSpPr>
          <p:cNvPr id="27651" name="Rectangle 3"/>
          <p:cNvSpPr>
            <a:spLocks noGrp="1" noChangeArrowheads="1"/>
          </p:cNvSpPr>
          <p:nvPr>
            <p:ph type="subTitle" idx="1"/>
          </p:nvPr>
        </p:nvSpPr>
        <p:spPr>
          <a:xfrm>
            <a:off x="1143000" y="2514600"/>
            <a:ext cx="6858000" cy="3276600"/>
          </a:xfrm>
        </p:spPr>
        <p:txBody>
          <a:bodyPr/>
          <a:lstStyle/>
          <a:p>
            <a:pPr eaLnBrk="1" hangingPunct="1">
              <a:lnSpc>
                <a:spcPct val="150000"/>
              </a:lnSpc>
              <a:defRPr/>
            </a:pPr>
            <a:r>
              <a:rPr lang="en-US" sz="3600" dirty="0"/>
              <a:t>1. Physical Touch</a:t>
            </a:r>
          </a:p>
          <a:p>
            <a:pPr eaLnBrk="1" hangingPunct="1">
              <a:lnSpc>
                <a:spcPct val="150000"/>
              </a:lnSpc>
              <a:defRPr/>
            </a:pPr>
            <a:r>
              <a:rPr lang="en-US" sz="3600" dirty="0"/>
              <a:t>2. Acts of Service</a:t>
            </a:r>
          </a:p>
          <a:p>
            <a:pPr eaLnBrk="1" hangingPunct="1">
              <a:lnSpc>
                <a:spcPct val="150000"/>
              </a:lnSpc>
              <a:defRPr/>
            </a:pPr>
            <a:r>
              <a:rPr lang="en-US" sz="3600" dirty="0"/>
              <a:t>3. Words of Affirmation</a:t>
            </a:r>
          </a:p>
          <a:p>
            <a:pPr eaLnBrk="1" hangingPunct="1">
              <a:lnSpc>
                <a:spcPct val="150000"/>
              </a:lnSpc>
              <a:defRPr/>
            </a:pPr>
            <a:r>
              <a:rPr lang="en-US" sz="3600" dirty="0"/>
              <a:t>4. Quality Time	5. Gifts</a:t>
            </a:r>
          </a:p>
          <a:p>
            <a:pPr eaLnBrk="1" hangingPunct="1">
              <a:lnSpc>
                <a:spcPct val="150000"/>
              </a:lnSpc>
              <a:defRPr/>
            </a:pPr>
            <a:endParaRPr lang="en-US" sz="36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2"/>
          <p:cNvSpPr>
            <a:spLocks noGrp="1" noChangeArrowheads="1"/>
          </p:cNvSpPr>
          <p:nvPr>
            <p:ph type="ctrTitle"/>
          </p:nvPr>
        </p:nvSpPr>
        <p:spPr>
          <a:xfrm>
            <a:off x="38100" y="1447799"/>
            <a:ext cx="9105900" cy="991849"/>
          </a:xfrm>
        </p:spPr>
        <p:txBody>
          <a:bodyPr/>
          <a:lstStyle/>
          <a:p>
            <a:pPr eaLnBrk="1" fontAlgn="auto" hangingPunct="1">
              <a:spcAft>
                <a:spcPts val="0"/>
              </a:spcAft>
              <a:defRPr/>
            </a:pPr>
            <a:r>
              <a:rPr lang="en-US" sz="5400" b="1" dirty="0"/>
              <a:t>Modesty</a:t>
            </a:r>
          </a:p>
        </p:txBody>
      </p:sp>
      <p:sp>
        <p:nvSpPr>
          <p:cNvPr id="9219" name="Rectangle 3"/>
          <p:cNvSpPr>
            <a:spLocks noGrp="1" noChangeArrowheads="1"/>
          </p:cNvSpPr>
          <p:nvPr>
            <p:ph type="subTitle" idx="1"/>
          </p:nvPr>
        </p:nvSpPr>
        <p:spPr>
          <a:xfrm>
            <a:off x="990600" y="2667000"/>
            <a:ext cx="7467600" cy="3276600"/>
          </a:xfrm>
        </p:spPr>
        <p:txBody>
          <a:bodyPr/>
          <a:lstStyle/>
          <a:p>
            <a:pPr eaLnBrk="1" hangingPunct="1"/>
            <a:r>
              <a:rPr lang="en-US" sz="3600" dirty="0"/>
              <a:t>Having or showing a moderate estimate of ones merits…free from showy behavior, having regard for decency in behavior, speech and dress</a:t>
            </a:r>
          </a:p>
        </p:txBody>
      </p:sp>
    </p:spTree>
    <p:extLst>
      <p:ext uri="{BB962C8B-B14F-4D97-AF65-F5344CB8AC3E}">
        <p14:creationId xmlns:p14="http://schemas.microsoft.com/office/powerpoint/2010/main" val="12377811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2"/>
          <p:cNvSpPr>
            <a:spLocks noGrp="1" noChangeArrowheads="1"/>
          </p:cNvSpPr>
          <p:nvPr>
            <p:ph type="ctrTitle"/>
          </p:nvPr>
        </p:nvSpPr>
        <p:spPr>
          <a:xfrm>
            <a:off x="2286000" y="1371600"/>
            <a:ext cx="4191000" cy="1295400"/>
          </a:xfrm>
        </p:spPr>
        <p:txBody>
          <a:bodyPr/>
          <a:lstStyle/>
          <a:p>
            <a:pPr eaLnBrk="1" fontAlgn="auto" hangingPunct="1">
              <a:spcAft>
                <a:spcPts val="0"/>
              </a:spcAft>
              <a:defRPr/>
            </a:pPr>
            <a:r>
              <a:rPr lang="en-US" sz="5400" b="1" dirty="0"/>
              <a:t>Humility</a:t>
            </a:r>
            <a:endParaRPr lang="en-US" sz="5400" dirty="0"/>
          </a:p>
        </p:txBody>
      </p:sp>
      <p:sp>
        <p:nvSpPr>
          <p:cNvPr id="10243" name="Rectangle 3"/>
          <p:cNvSpPr>
            <a:spLocks noGrp="1" noChangeArrowheads="1"/>
          </p:cNvSpPr>
          <p:nvPr>
            <p:ph type="subTitle" idx="1"/>
          </p:nvPr>
        </p:nvSpPr>
        <p:spPr>
          <a:xfrm>
            <a:off x="1295400" y="2667000"/>
            <a:ext cx="6781800" cy="2209800"/>
          </a:xfrm>
        </p:spPr>
        <p:txBody>
          <a:bodyPr/>
          <a:lstStyle/>
          <a:p>
            <a:pPr eaLnBrk="1" hangingPunct="1"/>
            <a:r>
              <a:rPr lang="en-US" sz="3600" dirty="0"/>
              <a:t>Not proud or arrogant, Modest</a:t>
            </a:r>
          </a:p>
          <a:p>
            <a:pPr eaLnBrk="1" hangingPunct="1"/>
            <a:endParaRPr lang="en-US" sz="3600" dirty="0"/>
          </a:p>
          <a:p>
            <a:pPr eaLnBrk="1" hangingPunct="1"/>
            <a:r>
              <a:rPr lang="en-US" sz="3600" dirty="0"/>
              <a:t>Modesty is humility</a:t>
            </a:r>
          </a:p>
        </p:txBody>
      </p:sp>
    </p:spTree>
    <p:extLst>
      <p:ext uri="{BB962C8B-B14F-4D97-AF65-F5344CB8AC3E}">
        <p14:creationId xmlns:p14="http://schemas.microsoft.com/office/powerpoint/2010/main" val="2835859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Grp="1" noChangeArrowheads="1"/>
          </p:cNvSpPr>
          <p:nvPr>
            <p:ph type="subTitle" idx="1"/>
          </p:nvPr>
        </p:nvSpPr>
        <p:spPr>
          <a:xfrm>
            <a:off x="914400" y="1981200"/>
            <a:ext cx="7467600" cy="3276600"/>
          </a:xfrm>
        </p:spPr>
        <p:txBody>
          <a:bodyPr>
            <a:normAutofit/>
          </a:bodyPr>
          <a:lstStyle/>
          <a:p>
            <a:pPr eaLnBrk="1" hangingPunct="1"/>
            <a:r>
              <a:rPr lang="en-US" sz="3600" dirty="0"/>
              <a:t>Modesty is a matter of the heart…</a:t>
            </a:r>
          </a:p>
          <a:p>
            <a:pPr eaLnBrk="1" hangingPunct="1"/>
            <a:r>
              <a:rPr lang="en-US" sz="3600" dirty="0"/>
              <a:t>what we believe about others and what we believe about ourselves.</a:t>
            </a:r>
          </a:p>
        </p:txBody>
      </p:sp>
    </p:spTree>
    <p:extLst>
      <p:ext uri="{BB962C8B-B14F-4D97-AF65-F5344CB8AC3E}">
        <p14:creationId xmlns:p14="http://schemas.microsoft.com/office/powerpoint/2010/main" val="23388456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2"/>
          <p:cNvSpPr>
            <a:spLocks noGrp="1" noChangeArrowheads="1"/>
          </p:cNvSpPr>
          <p:nvPr>
            <p:ph type="ctrTitle"/>
          </p:nvPr>
        </p:nvSpPr>
        <p:spPr>
          <a:xfrm>
            <a:off x="1219200" y="1600200"/>
            <a:ext cx="6705600" cy="838200"/>
          </a:xfrm>
        </p:spPr>
        <p:txBody>
          <a:bodyPr>
            <a:noAutofit/>
          </a:bodyPr>
          <a:lstStyle/>
          <a:p>
            <a:pPr eaLnBrk="1" fontAlgn="auto" hangingPunct="1">
              <a:spcAft>
                <a:spcPts val="0"/>
              </a:spcAft>
              <a:defRPr/>
            </a:pPr>
            <a:r>
              <a:rPr lang="en-US" sz="5400" dirty="0"/>
              <a:t>Beliefs are seen in:</a:t>
            </a:r>
          </a:p>
        </p:txBody>
      </p:sp>
      <p:sp>
        <p:nvSpPr>
          <p:cNvPr id="12291" name="Rectangle 3"/>
          <p:cNvSpPr>
            <a:spLocks noGrp="1" noChangeArrowheads="1"/>
          </p:cNvSpPr>
          <p:nvPr>
            <p:ph type="subTitle" idx="1"/>
          </p:nvPr>
        </p:nvSpPr>
        <p:spPr>
          <a:xfrm>
            <a:off x="1600200" y="2743200"/>
            <a:ext cx="6019800" cy="1752600"/>
          </a:xfrm>
        </p:spPr>
        <p:txBody>
          <a:bodyPr/>
          <a:lstStyle/>
          <a:p>
            <a:pPr marL="974725" indent="-514350" algn="l" eaLnBrk="1" hangingPunct="1">
              <a:buFont typeface="+mj-lt"/>
              <a:buAutoNum type="arabicPeriod"/>
              <a:defRPr/>
            </a:pPr>
            <a:r>
              <a:rPr lang="en-US" sz="3600" dirty="0"/>
              <a:t>behavior</a:t>
            </a:r>
          </a:p>
          <a:p>
            <a:pPr marL="974725" indent="-514350" algn="l" eaLnBrk="1" hangingPunct="1">
              <a:buFont typeface="+mj-lt"/>
              <a:buAutoNum type="arabicPeriod"/>
              <a:defRPr/>
            </a:pPr>
            <a:r>
              <a:rPr lang="en-US" sz="3600" dirty="0"/>
              <a:t>speech</a:t>
            </a:r>
          </a:p>
          <a:p>
            <a:pPr marL="974725" indent="-514350" algn="l" eaLnBrk="1" hangingPunct="1">
              <a:buFont typeface="+mj-lt"/>
              <a:buAutoNum type="arabicPeriod"/>
              <a:defRPr/>
            </a:pPr>
            <a:r>
              <a:rPr lang="en-US" sz="3600" dirty="0"/>
              <a:t>dress</a:t>
            </a:r>
            <a:endParaRPr lang="en-US" sz="4000" dirty="0"/>
          </a:p>
        </p:txBody>
      </p:sp>
    </p:spTree>
    <p:extLst>
      <p:ext uri="{BB962C8B-B14F-4D97-AF65-F5344CB8AC3E}">
        <p14:creationId xmlns:p14="http://schemas.microsoft.com/office/powerpoint/2010/main" val="13071493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2"/>
          <p:cNvSpPr>
            <a:spLocks noGrp="1" noChangeArrowheads="1"/>
          </p:cNvSpPr>
          <p:nvPr>
            <p:ph type="ctrTitle"/>
          </p:nvPr>
        </p:nvSpPr>
        <p:spPr>
          <a:xfrm>
            <a:off x="1600200" y="1371600"/>
            <a:ext cx="5562600" cy="609600"/>
          </a:xfrm>
        </p:spPr>
        <p:txBody>
          <a:bodyPr>
            <a:noAutofit/>
          </a:bodyPr>
          <a:lstStyle/>
          <a:p>
            <a:pPr eaLnBrk="1" fontAlgn="auto" hangingPunct="1">
              <a:spcAft>
                <a:spcPts val="0"/>
              </a:spcAft>
              <a:defRPr/>
            </a:pPr>
            <a:r>
              <a:rPr lang="en-US" sz="5000" b="1" dirty="0">
                <a:effectLst>
                  <a:outerShdw blurRad="38100" dist="38100" dir="2700000" algn="tl">
                    <a:srgbClr val="000000">
                      <a:alpha val="43137"/>
                    </a:srgbClr>
                  </a:outerShdw>
                </a:effectLst>
              </a:rPr>
              <a:t>Humility </a:t>
            </a:r>
          </a:p>
        </p:txBody>
      </p:sp>
      <p:sp>
        <p:nvSpPr>
          <p:cNvPr id="12291" name="Rectangle 3"/>
          <p:cNvSpPr>
            <a:spLocks noGrp="1" noChangeArrowheads="1"/>
          </p:cNvSpPr>
          <p:nvPr>
            <p:ph type="subTitle" idx="1"/>
          </p:nvPr>
        </p:nvSpPr>
        <p:spPr>
          <a:xfrm>
            <a:off x="685800" y="2133600"/>
            <a:ext cx="8305800" cy="3810000"/>
          </a:xfrm>
        </p:spPr>
        <p:txBody>
          <a:bodyPr>
            <a:noAutofit/>
          </a:bodyPr>
          <a:lstStyle/>
          <a:p>
            <a:pPr marL="514350" indent="-514350" algn="l" eaLnBrk="1" hangingPunct="1">
              <a:lnSpc>
                <a:spcPct val="120000"/>
              </a:lnSpc>
              <a:spcAft>
                <a:spcPts val="1200"/>
              </a:spcAft>
              <a:buSzPct val="100000"/>
              <a:buFont typeface="+mj-lt"/>
              <a:buAutoNum type="arabicPeriod"/>
              <a:defRPr/>
            </a:pPr>
            <a:r>
              <a:rPr lang="en-US" sz="2200" b="1" u="sng" dirty="0"/>
              <a:t>Prov. 15:33</a:t>
            </a:r>
            <a:r>
              <a:rPr lang="en-US" sz="2200" dirty="0"/>
              <a:t>  The fear of the Lord is the instruction for wisdom, and before honor comes humility. </a:t>
            </a:r>
          </a:p>
          <a:p>
            <a:pPr marL="514350" indent="-514350" algn="l" eaLnBrk="1" hangingPunct="1">
              <a:lnSpc>
                <a:spcPct val="120000"/>
              </a:lnSpc>
              <a:spcAft>
                <a:spcPts val="1200"/>
              </a:spcAft>
              <a:buSzPct val="100000"/>
              <a:buFont typeface="+mj-lt"/>
              <a:buAutoNum type="arabicPeriod"/>
              <a:defRPr/>
            </a:pPr>
            <a:r>
              <a:rPr lang="en-US" sz="2200" b="1" u="sng" dirty="0"/>
              <a:t>Phil. 2:6</a:t>
            </a:r>
            <a:r>
              <a:rPr lang="en-US" sz="2200" dirty="0"/>
              <a:t>   do nothing from selfishness or empty conceit, but with humility of mind regard one another as more important than yourself.</a:t>
            </a:r>
          </a:p>
          <a:p>
            <a:pPr marL="514350" indent="-514350" algn="l" eaLnBrk="1" hangingPunct="1">
              <a:lnSpc>
                <a:spcPct val="120000"/>
              </a:lnSpc>
              <a:spcAft>
                <a:spcPts val="1200"/>
              </a:spcAft>
              <a:buSzPct val="100000"/>
              <a:buFont typeface="+mj-lt"/>
              <a:buAutoNum type="arabicPeriod"/>
              <a:defRPr/>
            </a:pPr>
            <a:r>
              <a:rPr lang="en-US" sz="2200" b="1" u="sng" dirty="0"/>
              <a:t>I Peter 5:5</a:t>
            </a:r>
            <a:r>
              <a:rPr lang="en-US" sz="2200" dirty="0"/>
              <a:t>   You younger men, be subject to your elders and all of you clothe yourselves with humility toward one another, for god is opposed to the proud but gives grace to the humble.</a:t>
            </a:r>
          </a:p>
        </p:txBody>
      </p:sp>
    </p:spTree>
    <p:extLst>
      <p:ext uri="{BB962C8B-B14F-4D97-AF65-F5344CB8AC3E}">
        <p14:creationId xmlns:p14="http://schemas.microsoft.com/office/powerpoint/2010/main" val="1850573407"/>
      </p:ext>
    </p:extLst>
  </p:cSld>
  <p:clrMapOvr>
    <a:masterClrMapping/>
  </p:clrMapOvr>
</p:sld>
</file>

<file path=ppt/theme/theme1.xml><?xml version="1.0" encoding="utf-8"?>
<a:theme xmlns:a="http://schemas.openxmlformats.org/drawingml/2006/main" name="Chalkboard">
  <a:themeElements>
    <a:clrScheme name="Chalkboard 1">
      <a:dk1>
        <a:srgbClr val="808080"/>
      </a:dk1>
      <a:lt1>
        <a:srgbClr val="FFFFFF"/>
      </a:lt1>
      <a:dk2>
        <a:srgbClr val="5C8564"/>
      </a:dk2>
      <a:lt2>
        <a:srgbClr val="FFFFFF"/>
      </a:lt2>
      <a:accent1>
        <a:srgbClr val="86A1BF"/>
      </a:accent1>
      <a:accent2>
        <a:srgbClr val="FF6666"/>
      </a:accent2>
      <a:accent3>
        <a:srgbClr val="B5C2B8"/>
      </a:accent3>
      <a:accent4>
        <a:srgbClr val="DADADA"/>
      </a:accent4>
      <a:accent5>
        <a:srgbClr val="C3CDDC"/>
      </a:accent5>
      <a:accent6>
        <a:srgbClr val="E75C5C"/>
      </a:accent6>
      <a:hlink>
        <a:srgbClr val="80FF00"/>
      </a:hlink>
      <a:folHlink>
        <a:srgbClr val="FFFF66"/>
      </a:folHlink>
    </a:clrScheme>
    <a:fontScheme name="Chalkboard">
      <a:majorFont>
        <a:latin typeface="Comic Sans MS"/>
        <a:ea typeface="ＭＳ Ｐゴシック"/>
        <a:cs typeface=""/>
      </a:majorFont>
      <a:minorFont>
        <a:latin typeface="Comic Sans MS"/>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80"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80" charset="-128"/>
          </a:defRPr>
        </a:defPPr>
      </a:lstStyle>
    </a:lnDef>
  </a:objectDefaults>
  <a:extraClrSchemeLst>
    <a:extraClrScheme>
      <a:clrScheme name="Chalkboard 1">
        <a:dk1>
          <a:srgbClr val="808080"/>
        </a:dk1>
        <a:lt1>
          <a:srgbClr val="FFFFFF"/>
        </a:lt1>
        <a:dk2>
          <a:srgbClr val="5C8564"/>
        </a:dk2>
        <a:lt2>
          <a:srgbClr val="FFFFFF"/>
        </a:lt2>
        <a:accent1>
          <a:srgbClr val="86A1BF"/>
        </a:accent1>
        <a:accent2>
          <a:srgbClr val="FF6666"/>
        </a:accent2>
        <a:accent3>
          <a:srgbClr val="B5C2B8"/>
        </a:accent3>
        <a:accent4>
          <a:srgbClr val="DADADA"/>
        </a:accent4>
        <a:accent5>
          <a:srgbClr val="C3CDDC"/>
        </a:accent5>
        <a:accent6>
          <a:srgbClr val="E75C5C"/>
        </a:accent6>
        <a:hlink>
          <a:srgbClr val="80FF00"/>
        </a:hlink>
        <a:folHlink>
          <a:srgbClr val="FFFF66"/>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Macintosh HD:Applications:Microsoft Office 2004:Templates:Presentations:Designs:Chalkboard</Template>
  <TotalTime>2140</TotalTime>
  <Words>769</Words>
  <Application>Microsoft Office PowerPoint</Application>
  <PresentationFormat>On-screen Show (4:3)</PresentationFormat>
  <Paragraphs>177</Paragraphs>
  <Slides>19</Slides>
  <Notes>19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ＭＳ Ｐゴシック</vt:lpstr>
      <vt:lpstr>Arial</vt:lpstr>
      <vt:lpstr>Comic Sans MS</vt:lpstr>
      <vt:lpstr>Monotype Sorts</vt:lpstr>
      <vt:lpstr>Chalkboard</vt:lpstr>
      <vt:lpstr>Intimacy…a close, familiar, personal relationship. </vt:lpstr>
      <vt:lpstr>Intimacy</vt:lpstr>
      <vt:lpstr>PowerPoint Presentation</vt:lpstr>
      <vt:lpstr>Level 1:  Superficial reports</vt:lpstr>
      <vt:lpstr>Level 2:  Third party perspective or belief</vt:lpstr>
      <vt:lpstr>Level 3:  My own perceptions or beliefs</vt:lpstr>
      <vt:lpstr>Level 4:   My Personal History</vt:lpstr>
      <vt:lpstr>Level 5:   My Feelings and Emotions</vt:lpstr>
      <vt:lpstr>PowerPoint Presentation</vt:lpstr>
      <vt:lpstr>Commitment </vt:lpstr>
      <vt:lpstr>PowerPoint Presentation</vt:lpstr>
      <vt:lpstr>PowerPoint Presentation</vt:lpstr>
      <vt:lpstr>Intimacy</vt:lpstr>
      <vt:lpstr>Five Love Languages</vt:lpstr>
      <vt:lpstr>Modesty</vt:lpstr>
      <vt:lpstr>Humility</vt:lpstr>
      <vt:lpstr>PowerPoint Presentation</vt:lpstr>
      <vt:lpstr>Beliefs are seen in:</vt:lpstr>
      <vt:lpstr>Humility </vt:lpstr>
    </vt:vector>
  </TitlesOfParts>
  <Company>Legacy Institute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Carrie Abbott</dc:creator>
  <cp:lastModifiedBy>Patricia Sanford</cp:lastModifiedBy>
  <cp:revision>32</cp:revision>
  <dcterms:created xsi:type="dcterms:W3CDTF">2007-11-05T06:04:32Z</dcterms:created>
  <dcterms:modified xsi:type="dcterms:W3CDTF">2025-08-13T18:09:59Z</dcterms:modified>
</cp:coreProperties>
</file>